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75" r:id="rId2"/>
  </p:sldMasterIdLst>
  <p:notesMasterIdLst>
    <p:notesMasterId r:id="rId13"/>
  </p:notesMasterIdLst>
  <p:handoutMasterIdLst>
    <p:handoutMasterId r:id="rId14"/>
  </p:handoutMasterIdLst>
  <p:sldIdLst>
    <p:sldId id="343" r:id="rId3"/>
    <p:sldId id="264" r:id="rId4"/>
    <p:sldId id="346" r:id="rId5"/>
    <p:sldId id="344" r:id="rId6"/>
    <p:sldId id="350" r:id="rId7"/>
    <p:sldId id="345" r:id="rId8"/>
    <p:sldId id="347" r:id="rId9"/>
    <p:sldId id="348" r:id="rId10"/>
    <p:sldId id="349" r:id="rId11"/>
    <p:sldId id="284" r:id="rId12"/>
  </p:sldIdLst>
  <p:sldSz cx="17340263" cy="9753600"/>
  <p:notesSz cx="7023100" cy="9309100"/>
  <p:custDataLst>
    <p:tags r:id="rId15"/>
  </p:custDataLst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pitchFamily="1" charset="0"/>
        <a:ea typeface="ヒラギノ角ゴ ProN W3" pitchFamily="1" charset="-128"/>
        <a:cs typeface="+mn-cs"/>
        <a:sym typeface="Gill Sans" pitchFamily="1" charset="0"/>
      </a:defRPr>
    </a:lvl1pPr>
    <a:lvl2pPr marL="4572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pitchFamily="1" charset="0"/>
        <a:ea typeface="ヒラギノ角ゴ ProN W3" pitchFamily="1" charset="-128"/>
        <a:cs typeface="+mn-cs"/>
        <a:sym typeface="Gill Sans" pitchFamily="1" charset="0"/>
      </a:defRPr>
    </a:lvl2pPr>
    <a:lvl3pPr marL="9144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pitchFamily="1" charset="0"/>
        <a:ea typeface="ヒラギノ角ゴ ProN W3" pitchFamily="1" charset="-128"/>
        <a:cs typeface="+mn-cs"/>
        <a:sym typeface="Gill Sans" pitchFamily="1" charset="0"/>
      </a:defRPr>
    </a:lvl3pPr>
    <a:lvl4pPr marL="13716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pitchFamily="1" charset="0"/>
        <a:ea typeface="ヒラギノ角ゴ ProN W3" pitchFamily="1" charset="-128"/>
        <a:cs typeface="+mn-cs"/>
        <a:sym typeface="Gill Sans" pitchFamily="1" charset="0"/>
      </a:defRPr>
    </a:lvl4pPr>
    <a:lvl5pPr marL="18288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pitchFamily="1" charset="0"/>
        <a:ea typeface="ヒラギノ角ゴ ProN W3" pitchFamily="1" charset="-128"/>
        <a:cs typeface="+mn-cs"/>
        <a:sym typeface="Gill Sans" pitchFamily="1" charset="0"/>
      </a:defRPr>
    </a:lvl5pPr>
    <a:lvl6pPr marL="2286000" algn="l" defTabSz="914400" rtl="0" eaLnBrk="1" latinLnBrk="0" hangingPunct="1">
      <a:defRPr sz="4200" kern="1200">
        <a:solidFill>
          <a:srgbClr val="000000"/>
        </a:solidFill>
        <a:latin typeface="Gill Sans" pitchFamily="1" charset="0"/>
        <a:ea typeface="ヒラギノ角ゴ ProN W3" pitchFamily="1" charset="-128"/>
        <a:cs typeface="+mn-cs"/>
        <a:sym typeface="Gill Sans" pitchFamily="1" charset="0"/>
      </a:defRPr>
    </a:lvl6pPr>
    <a:lvl7pPr marL="2743200" algn="l" defTabSz="914400" rtl="0" eaLnBrk="1" latinLnBrk="0" hangingPunct="1">
      <a:defRPr sz="4200" kern="1200">
        <a:solidFill>
          <a:srgbClr val="000000"/>
        </a:solidFill>
        <a:latin typeface="Gill Sans" pitchFamily="1" charset="0"/>
        <a:ea typeface="ヒラギノ角ゴ ProN W3" pitchFamily="1" charset="-128"/>
        <a:cs typeface="+mn-cs"/>
        <a:sym typeface="Gill Sans" pitchFamily="1" charset="0"/>
      </a:defRPr>
    </a:lvl7pPr>
    <a:lvl8pPr marL="3200400" algn="l" defTabSz="914400" rtl="0" eaLnBrk="1" latinLnBrk="0" hangingPunct="1">
      <a:defRPr sz="4200" kern="1200">
        <a:solidFill>
          <a:srgbClr val="000000"/>
        </a:solidFill>
        <a:latin typeface="Gill Sans" pitchFamily="1" charset="0"/>
        <a:ea typeface="ヒラギノ角ゴ ProN W3" pitchFamily="1" charset="-128"/>
        <a:cs typeface="+mn-cs"/>
        <a:sym typeface="Gill Sans" pitchFamily="1" charset="0"/>
      </a:defRPr>
    </a:lvl8pPr>
    <a:lvl9pPr marL="3657600" algn="l" defTabSz="914400" rtl="0" eaLnBrk="1" latinLnBrk="0" hangingPunct="1">
      <a:defRPr sz="4200" kern="1200">
        <a:solidFill>
          <a:srgbClr val="000000"/>
        </a:solidFill>
        <a:latin typeface="Gill Sans" pitchFamily="1" charset="0"/>
        <a:ea typeface="ヒラギノ角ゴ ProN W3" pitchFamily="1" charset="-128"/>
        <a:cs typeface="+mn-cs"/>
        <a:sym typeface="Gill Sans" pitchFamily="1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2" userDrawn="1">
          <p15:clr>
            <a:srgbClr val="A4A3A4"/>
          </p15:clr>
        </p15:guide>
        <p15:guide id="2" pos="752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lak Chugh" initials="PC" lastIdx="10" clrIdx="0">
    <p:extLst>
      <p:ext uri="{19B8F6BF-5375-455C-9EA6-DF929625EA0E}">
        <p15:presenceInfo xmlns:p15="http://schemas.microsoft.com/office/powerpoint/2012/main" userId="Palak Chugh" providerId="None"/>
      </p:ext>
    </p:extLst>
  </p:cmAuthor>
  <p:cmAuthor id="2" name="Alexandra Janosek" initials="AJ" lastIdx="9" clrIdx="1">
    <p:extLst>
      <p:ext uri="{19B8F6BF-5375-455C-9EA6-DF929625EA0E}">
        <p15:presenceInfo xmlns:p15="http://schemas.microsoft.com/office/powerpoint/2012/main" userId="S-1-5-21-1864253520-1647712531-16515117-27366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443D"/>
    <a:srgbClr val="CCCCCC"/>
    <a:srgbClr val="002E5F"/>
    <a:srgbClr val="737C8B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0584" autoAdjust="0"/>
  </p:normalViewPr>
  <p:slideViewPr>
    <p:cSldViewPr>
      <p:cViewPr varScale="1">
        <p:scale>
          <a:sx n="60" d="100"/>
          <a:sy n="60" d="100"/>
        </p:scale>
        <p:origin x="132" y="84"/>
      </p:cViewPr>
      <p:guideLst>
        <p:guide orient="horz" pos="3072"/>
        <p:guide pos="752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4122"/>
    </p:cViewPr>
  </p:sorterViewPr>
  <p:notesViewPr>
    <p:cSldViewPr>
      <p:cViewPr varScale="1">
        <p:scale>
          <a:sx n="64" d="100"/>
          <a:sy n="64" d="100"/>
        </p:scale>
        <p:origin x="3158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D80F837-CB5B-44D7-87B2-8AEEB7F2907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BBF0F7-6AF3-4932-B034-22BD59A5011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8275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2DF1A7-47DB-4AA6-9675-378D0F29C77B}" type="datetimeFigureOut">
              <a:rPr lang="en-US" smtClean="0"/>
              <a:t>2/23/2021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89F38D-D532-4D37-A170-B5589B0A20B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6AA443-CAC2-4499-8955-B0C78840C5E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8275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5525DA-FF85-423E-BAD8-F5FC369281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1025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C003F2F7-C50A-4848-8543-0868B2FCD2C1}" type="datetimeFigureOut">
              <a:rPr lang="en-US" smtClean="0"/>
              <a:t>2/23/2021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F9697D24-6EE7-4104-B52F-E9EF621EC5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636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jpe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0280" y="3030541"/>
            <a:ext cx="11430251" cy="2090737"/>
          </a:xfrm>
        </p:spPr>
        <p:txBody>
          <a:bodyPr/>
          <a:lstStyle>
            <a:lvl1pPr algn="l">
              <a:defRPr sz="6600">
                <a:solidFill>
                  <a:srgbClr val="002E5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0280" y="5181600"/>
            <a:ext cx="11430251" cy="2492375"/>
          </a:xfrm>
        </p:spPr>
        <p:txBody>
          <a:bodyPr/>
          <a:lstStyle>
            <a:lvl1pPr marL="0" indent="0" algn="l">
              <a:buNone/>
              <a:defRPr/>
            </a:lvl1pPr>
            <a:lvl2pPr marL="457292" indent="0" algn="ctr">
              <a:buNone/>
              <a:defRPr/>
            </a:lvl2pPr>
            <a:lvl3pPr marL="914584" indent="0" algn="ctr">
              <a:buNone/>
              <a:defRPr/>
            </a:lvl3pPr>
            <a:lvl4pPr marL="1371875" indent="0" algn="ctr">
              <a:buNone/>
              <a:defRPr/>
            </a:lvl4pPr>
            <a:lvl5pPr marL="1829167" indent="0" algn="ctr">
              <a:buNone/>
              <a:defRPr/>
            </a:lvl5pPr>
            <a:lvl6pPr marL="2286456" indent="0" algn="ctr">
              <a:buNone/>
              <a:defRPr/>
            </a:lvl6pPr>
            <a:lvl7pPr marL="2743751" indent="0" algn="ctr">
              <a:buNone/>
              <a:defRPr/>
            </a:lvl7pPr>
            <a:lvl8pPr marL="3201040" indent="0" algn="ctr">
              <a:buNone/>
              <a:defRPr/>
            </a:lvl8pPr>
            <a:lvl9pPr marL="365833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BBC81C-D391-40DD-AF05-B2763C0C88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0280" y="8070091"/>
            <a:ext cx="7260351" cy="14142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ECD588-49FD-4FFA-9556-149DB82F19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531" y="7958062"/>
            <a:ext cx="7222370" cy="163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51370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822680"/>
      </p:ext>
    </p:extLst>
  </p:cSld>
  <p:clrMapOvr>
    <a:masterClrMapping/>
  </p:clrMapOvr>
  <p:transition spd="slow">
    <p:pull dir="r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0406" y="4705537"/>
            <a:ext cx="12354937" cy="2088960"/>
          </a:xfrm>
        </p:spPr>
        <p:txBody>
          <a:bodyPr anchor="b"/>
          <a:lstStyle>
            <a:lvl1pPr algn="r">
              <a:defRPr sz="5689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90403" y="6794497"/>
            <a:ext cx="12354939" cy="1223680"/>
          </a:xfrm>
        </p:spPr>
        <p:txBody>
          <a:bodyPr anchor="t">
            <a:normAutofit/>
          </a:bodyPr>
          <a:lstStyle>
            <a:lvl1pPr marL="0" indent="0" algn="r">
              <a:buNone/>
              <a:defRPr sz="2844">
                <a:solidFill>
                  <a:schemeClr val="tx1"/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138531"/>
      </p:ext>
    </p:extLst>
  </p:cSld>
  <p:clrMapOvr>
    <a:masterClrMapping/>
  </p:clrMapOvr>
  <p:transition spd="slow">
    <p:pull dir="r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23391" y="3793066"/>
            <a:ext cx="6936105" cy="4443308"/>
          </a:xfrm>
        </p:spPr>
        <p:txBody>
          <a:bodyPr>
            <a:normAutofit/>
          </a:bodyPr>
          <a:lstStyle>
            <a:lvl1pPr>
              <a:defRPr sz="2560"/>
            </a:lvl1pPr>
            <a:lvl2pPr>
              <a:defRPr sz="2276"/>
            </a:lvl2pPr>
            <a:lvl3pPr>
              <a:defRPr sz="1991"/>
            </a:lvl3pPr>
            <a:lvl4pPr>
              <a:defRPr sz="1707"/>
            </a:lvl4pPr>
            <a:lvl5pPr>
              <a:defRPr sz="1707"/>
            </a:lvl5pPr>
            <a:lvl6pPr>
              <a:defRPr sz="1707"/>
            </a:lvl6pPr>
            <a:lvl7pPr>
              <a:defRPr sz="1707"/>
            </a:lvl7pPr>
            <a:lvl8pPr>
              <a:defRPr sz="1707"/>
            </a:lvl8pPr>
            <a:lvl9pPr>
              <a:defRPr sz="170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776250" y="3793067"/>
            <a:ext cx="6936105" cy="4443307"/>
          </a:xfrm>
        </p:spPr>
        <p:txBody>
          <a:bodyPr>
            <a:normAutofit/>
          </a:bodyPr>
          <a:lstStyle>
            <a:lvl1pPr>
              <a:defRPr sz="2560"/>
            </a:lvl1pPr>
            <a:lvl2pPr>
              <a:defRPr sz="2276"/>
            </a:lvl2pPr>
            <a:lvl3pPr>
              <a:defRPr sz="1991"/>
            </a:lvl3pPr>
            <a:lvl4pPr>
              <a:defRPr sz="1707"/>
            </a:lvl4pPr>
            <a:lvl5pPr>
              <a:defRPr sz="1707"/>
            </a:lvl5pPr>
            <a:lvl6pPr>
              <a:defRPr sz="1707"/>
            </a:lvl6pPr>
            <a:lvl7pPr>
              <a:defRPr sz="1707"/>
            </a:lvl7pPr>
            <a:lvl8pPr>
              <a:defRPr sz="1707"/>
            </a:lvl8pPr>
            <a:lvl9pPr>
              <a:defRPr sz="170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5371367"/>
      </p:ext>
    </p:extLst>
  </p:cSld>
  <p:clrMapOvr>
    <a:masterClrMapping/>
  </p:clrMapOvr>
  <p:transition spd="slow">
    <p:pull dir="r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32817" y="3781025"/>
            <a:ext cx="6526679" cy="819573"/>
          </a:xfrm>
        </p:spPr>
        <p:txBody>
          <a:bodyPr anchor="b">
            <a:noAutofit/>
          </a:bodyPr>
          <a:lstStyle>
            <a:lvl1pPr marL="0" indent="0">
              <a:buNone/>
              <a:defRPr sz="3982" b="0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3391" y="4612640"/>
            <a:ext cx="6936105" cy="3623733"/>
          </a:xfrm>
        </p:spPr>
        <p:txBody>
          <a:bodyPr anchor="t">
            <a:normAutofit/>
          </a:bodyPr>
          <a:lstStyle>
            <a:lvl1pPr>
              <a:defRPr sz="2560"/>
            </a:lvl1pPr>
            <a:lvl2pPr>
              <a:defRPr sz="2276"/>
            </a:lvl2pPr>
            <a:lvl3pPr>
              <a:defRPr sz="1991"/>
            </a:lvl3pPr>
            <a:lvl4pPr>
              <a:defRPr sz="1707"/>
            </a:lvl4pPr>
            <a:lvl5pPr>
              <a:defRPr sz="1707"/>
            </a:lvl5pPr>
            <a:lvl6pPr>
              <a:defRPr sz="1707"/>
            </a:lvl6pPr>
            <a:lvl7pPr>
              <a:defRPr sz="1707"/>
            </a:lvl7pPr>
            <a:lvl8pPr>
              <a:defRPr sz="1707"/>
            </a:lvl8pPr>
            <a:lvl9pPr>
              <a:defRPr sz="170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163847" y="3793066"/>
            <a:ext cx="6548509" cy="819573"/>
          </a:xfrm>
        </p:spPr>
        <p:txBody>
          <a:bodyPr anchor="b">
            <a:noAutofit/>
          </a:bodyPr>
          <a:lstStyle>
            <a:lvl1pPr marL="0" indent="0">
              <a:buNone/>
              <a:defRPr sz="3982" b="0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776250" y="4612640"/>
            <a:ext cx="6936107" cy="3623733"/>
          </a:xfrm>
        </p:spPr>
        <p:txBody>
          <a:bodyPr anchor="t">
            <a:normAutofit/>
          </a:bodyPr>
          <a:lstStyle>
            <a:lvl1pPr>
              <a:defRPr sz="2560"/>
            </a:lvl1pPr>
            <a:lvl2pPr>
              <a:defRPr sz="2276"/>
            </a:lvl2pPr>
            <a:lvl3pPr>
              <a:defRPr sz="1991"/>
            </a:lvl3pPr>
            <a:lvl4pPr>
              <a:defRPr sz="1707"/>
            </a:lvl4pPr>
            <a:lvl5pPr>
              <a:defRPr sz="1707"/>
            </a:lvl5pPr>
            <a:lvl6pPr>
              <a:defRPr sz="1707"/>
            </a:lvl6pPr>
            <a:lvl7pPr>
              <a:defRPr sz="1707"/>
            </a:lvl7pPr>
            <a:lvl8pPr>
              <a:defRPr sz="1707"/>
            </a:lvl8pPr>
            <a:lvl9pPr>
              <a:defRPr sz="170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349524"/>
      </p:ext>
    </p:extLst>
  </p:cSld>
  <p:clrMapOvr>
    <a:masterClrMapping/>
  </p:clrMapOvr>
  <p:transition spd="slow">
    <p:pull dir="r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1938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ll dir="r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737922"/>
      </p:ext>
    </p:extLst>
  </p:cSld>
  <p:clrMapOvr>
    <a:masterClrMapping/>
  </p:clrMapOvr>
  <p:transition spd="slow">
    <p:pull dir="r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3390" y="2275840"/>
            <a:ext cx="5047793" cy="1950720"/>
          </a:xfrm>
        </p:spPr>
        <p:txBody>
          <a:bodyPr anchor="b">
            <a:normAutofit/>
          </a:bodyPr>
          <a:lstStyle>
            <a:lvl1pPr algn="l">
              <a:defRPr sz="3413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58977" y="866988"/>
            <a:ext cx="8453380" cy="7369387"/>
          </a:xfrm>
        </p:spPr>
        <p:txBody>
          <a:bodyPr anchor="ctr">
            <a:normAutofit/>
          </a:bodyPr>
          <a:lstStyle>
            <a:lvl1pPr>
              <a:defRPr sz="2844"/>
            </a:lvl1pPr>
            <a:lvl2pPr>
              <a:defRPr sz="2560"/>
            </a:lvl2pPr>
            <a:lvl3pPr>
              <a:defRPr sz="2276"/>
            </a:lvl3pPr>
            <a:lvl4pPr>
              <a:defRPr sz="1991"/>
            </a:lvl4pPr>
            <a:lvl5pPr>
              <a:defRPr sz="1991"/>
            </a:lvl5pPr>
            <a:lvl6pPr>
              <a:defRPr sz="1991"/>
            </a:lvl6pPr>
            <a:lvl7pPr>
              <a:defRPr sz="1991"/>
            </a:lvl7pPr>
            <a:lvl8pPr>
              <a:defRPr sz="1991"/>
            </a:lvl8pPr>
            <a:lvl9pPr>
              <a:defRPr sz="1991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23390" y="4226560"/>
            <a:ext cx="5047793" cy="2600960"/>
          </a:xfrm>
        </p:spPr>
        <p:txBody>
          <a:bodyPr>
            <a:normAutofit/>
          </a:bodyPr>
          <a:lstStyle>
            <a:lvl1pPr marL="0" indent="0">
              <a:buNone/>
              <a:defRPr sz="2276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906694"/>
      </p:ext>
    </p:extLst>
  </p:cSld>
  <p:clrMapOvr>
    <a:masterClrMapping/>
  </p:clrMapOvr>
  <p:transition spd="slow">
    <p:pull dir="r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3391" y="2275840"/>
            <a:ext cx="7586366" cy="1950720"/>
          </a:xfrm>
        </p:spPr>
        <p:txBody>
          <a:bodyPr anchor="b">
            <a:normAutofit/>
          </a:bodyPr>
          <a:lstStyle>
            <a:lvl1pPr algn="l">
              <a:defRPr sz="3982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572744" y="-26010"/>
            <a:ext cx="4660194" cy="9818624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23391" y="4226560"/>
            <a:ext cx="7586366" cy="2600960"/>
          </a:xfrm>
        </p:spPr>
        <p:txBody>
          <a:bodyPr>
            <a:normAutofit/>
          </a:bodyPr>
          <a:lstStyle>
            <a:lvl1pPr marL="0" indent="0">
              <a:buNone/>
              <a:defRPr sz="2560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01379" y="8367325"/>
            <a:ext cx="1300520" cy="519289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2/23/2021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23391" y="8367325"/>
            <a:ext cx="7261235" cy="51928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278849" y="8367325"/>
            <a:ext cx="458776" cy="51928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03144"/>
      </p:ext>
    </p:extLst>
  </p:cSld>
  <p:clrMapOvr>
    <a:masterClrMapping/>
  </p:clrMapOvr>
  <p:transition spd="slow">
    <p:pull dir="r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3392" y="6731186"/>
            <a:ext cx="14088964" cy="806027"/>
          </a:xfrm>
        </p:spPr>
        <p:txBody>
          <a:bodyPr anchor="b">
            <a:normAutofit/>
          </a:bodyPr>
          <a:lstStyle>
            <a:lvl1pPr algn="l">
              <a:defRPr sz="3413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15534" y="1325670"/>
            <a:ext cx="11699478" cy="4501299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23392" y="7537213"/>
            <a:ext cx="14088964" cy="702168"/>
          </a:xfrm>
        </p:spPr>
        <p:txBody>
          <a:bodyPr>
            <a:normAutofit/>
          </a:bodyPr>
          <a:lstStyle>
            <a:lvl1pPr marL="0" indent="0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567442"/>
      </p:ext>
    </p:extLst>
  </p:cSld>
  <p:clrMapOvr>
    <a:masterClrMapping/>
  </p:clrMapOvr>
  <p:transition spd="slow">
    <p:pull dir="r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3392" y="866989"/>
            <a:ext cx="14088962" cy="4443305"/>
          </a:xfrm>
        </p:spPr>
        <p:txBody>
          <a:bodyPr anchor="ctr">
            <a:normAutofit/>
          </a:bodyPr>
          <a:lstStyle>
            <a:lvl1pPr algn="l">
              <a:defRPr sz="4551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3390" y="6177280"/>
            <a:ext cx="14088964" cy="2059093"/>
          </a:xfrm>
        </p:spPr>
        <p:txBody>
          <a:bodyPr anchor="ctr">
            <a:normAutofit/>
          </a:bodyPr>
          <a:lstStyle>
            <a:lvl1pPr marL="0" indent="0" algn="l">
              <a:buNone/>
              <a:defRPr sz="2844">
                <a:solidFill>
                  <a:schemeClr val="tx1"/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602745"/>
      </p:ext>
    </p:extLst>
  </p:cSld>
  <p:clrMapOvr>
    <a:masterClrMapping/>
  </p:clrMapOvr>
  <p:transition spd="slow">
    <p:pull dir="r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ctur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8731" y="3030541"/>
            <a:ext cx="14706600" cy="2090737"/>
          </a:xfrm>
        </p:spPr>
        <p:txBody>
          <a:bodyPr/>
          <a:lstStyle>
            <a:lvl1pPr algn="l">
              <a:defRPr sz="6600">
                <a:solidFill>
                  <a:srgbClr val="002E5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0955" y="4876800"/>
            <a:ext cx="14706600" cy="1029839"/>
          </a:xfrm>
        </p:spPr>
        <p:txBody>
          <a:bodyPr/>
          <a:lstStyle>
            <a:lvl1pPr marL="0" indent="0" algn="l">
              <a:buNone/>
              <a:defRPr/>
            </a:lvl1pPr>
            <a:lvl2pPr marL="457292" indent="0" algn="ctr">
              <a:buNone/>
              <a:defRPr/>
            </a:lvl2pPr>
            <a:lvl3pPr marL="914584" indent="0" algn="ctr">
              <a:buNone/>
              <a:defRPr/>
            </a:lvl3pPr>
            <a:lvl4pPr marL="1371875" indent="0" algn="ctr">
              <a:buNone/>
              <a:defRPr/>
            </a:lvl4pPr>
            <a:lvl5pPr marL="1829167" indent="0" algn="ctr">
              <a:buNone/>
              <a:defRPr/>
            </a:lvl5pPr>
            <a:lvl6pPr marL="2286456" indent="0" algn="ctr">
              <a:buNone/>
              <a:defRPr/>
            </a:lvl6pPr>
            <a:lvl7pPr marL="2743751" indent="0" algn="ctr">
              <a:buNone/>
              <a:defRPr/>
            </a:lvl7pPr>
            <a:lvl8pPr marL="3201040" indent="0" algn="ctr">
              <a:buNone/>
              <a:defRPr/>
            </a:lvl8pPr>
            <a:lvl9pPr marL="3658332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ECD588-49FD-4FFA-9556-149DB82F19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331" y="8115268"/>
            <a:ext cx="7222370" cy="16383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0B6479-55A3-42EB-ACA2-4C47FD7E90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0280" y="8070091"/>
            <a:ext cx="7260351" cy="141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030356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89885" y="1119039"/>
            <a:ext cx="867013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1378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845342" y="3901440"/>
            <a:ext cx="867013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1378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6899" y="866989"/>
            <a:ext cx="13221948" cy="3901439"/>
          </a:xfrm>
        </p:spPr>
        <p:txBody>
          <a:bodyPr anchor="ctr">
            <a:normAutofit/>
          </a:bodyPr>
          <a:lstStyle>
            <a:lvl1pPr algn="l">
              <a:defRPr sz="4551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382027" y="4768427"/>
            <a:ext cx="12571694" cy="541867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650230" indent="0">
              <a:buFontTx/>
              <a:buNone/>
              <a:defRPr/>
            </a:lvl2pPr>
            <a:lvl3pPr marL="1300460" indent="0">
              <a:buFontTx/>
              <a:buNone/>
              <a:defRPr/>
            </a:lvl3pPr>
            <a:lvl4pPr marL="1950690" indent="0">
              <a:buFontTx/>
              <a:buNone/>
              <a:defRPr/>
            </a:lvl4pPr>
            <a:lvl5pPr marL="2600919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3390" y="6177280"/>
            <a:ext cx="14088964" cy="2059093"/>
          </a:xfrm>
        </p:spPr>
        <p:txBody>
          <a:bodyPr anchor="ctr">
            <a:normAutofit/>
          </a:bodyPr>
          <a:lstStyle>
            <a:lvl1pPr marL="0" indent="0" algn="l">
              <a:buNone/>
              <a:defRPr sz="2844">
                <a:solidFill>
                  <a:schemeClr val="tx1"/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698301"/>
      </p:ext>
    </p:extLst>
  </p:cSld>
  <p:clrMapOvr>
    <a:masterClrMapping/>
  </p:clrMapOvr>
  <p:transition spd="slow">
    <p:pull dir="r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3391" y="4705537"/>
            <a:ext cx="14088964" cy="2088960"/>
          </a:xfrm>
        </p:spPr>
        <p:txBody>
          <a:bodyPr anchor="b">
            <a:normAutofit/>
          </a:bodyPr>
          <a:lstStyle>
            <a:lvl1pPr algn="l">
              <a:defRPr sz="4551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3389" y="6794497"/>
            <a:ext cx="14088965" cy="1223680"/>
          </a:xfrm>
        </p:spPr>
        <p:txBody>
          <a:bodyPr anchor="t">
            <a:normAutofit/>
          </a:bodyPr>
          <a:lstStyle>
            <a:lvl1pPr marL="0" indent="0" algn="l">
              <a:buNone/>
              <a:defRPr sz="2844">
                <a:solidFill>
                  <a:schemeClr val="tx1"/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966981"/>
      </p:ext>
    </p:extLst>
  </p:cSld>
  <p:clrMapOvr>
    <a:masterClrMapping/>
  </p:clrMapOvr>
  <p:transition spd="slow">
    <p:pull dir="r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89885" y="1119039"/>
            <a:ext cx="867013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1378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845342" y="3901440"/>
            <a:ext cx="867013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1378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6899" y="866989"/>
            <a:ext cx="13221948" cy="3901439"/>
          </a:xfrm>
        </p:spPr>
        <p:txBody>
          <a:bodyPr anchor="ctr">
            <a:normAutofit/>
          </a:bodyPr>
          <a:lstStyle>
            <a:lvl1pPr algn="l">
              <a:defRPr sz="4551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23391" y="5527040"/>
            <a:ext cx="14088964" cy="126435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3413" b="0" cap="all" dirty="0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3390" y="6791395"/>
            <a:ext cx="14088964" cy="1444978"/>
          </a:xfrm>
        </p:spPr>
        <p:txBody>
          <a:bodyPr anchor="t">
            <a:normAutofit/>
          </a:bodyPr>
          <a:lstStyle>
            <a:lvl1pPr marL="0" indent="0" algn="l">
              <a:buNone/>
              <a:defRPr sz="2560">
                <a:solidFill>
                  <a:schemeClr val="tx1"/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541817"/>
      </p:ext>
    </p:extLst>
  </p:cSld>
  <p:clrMapOvr>
    <a:masterClrMapping/>
  </p:clrMapOvr>
  <p:transition spd="slow">
    <p:pull dir="r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3392" y="866989"/>
            <a:ext cx="14088962" cy="390143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23391" y="4985173"/>
            <a:ext cx="14088964" cy="1192107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3982" b="0" cap="all" dirty="0">
                <a:ln w="3175" cmpd="sng">
                  <a:noFill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3390" y="6177280"/>
            <a:ext cx="14088964" cy="2059093"/>
          </a:xfrm>
        </p:spPr>
        <p:txBody>
          <a:bodyPr anchor="t">
            <a:normAutofit/>
          </a:bodyPr>
          <a:lstStyle>
            <a:lvl1pPr marL="0" indent="0" algn="l">
              <a:buNone/>
              <a:defRPr sz="2560">
                <a:solidFill>
                  <a:schemeClr val="tx1"/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046503"/>
      </p:ext>
    </p:extLst>
  </p:cSld>
  <p:clrMapOvr>
    <a:masterClrMapping/>
  </p:clrMapOvr>
  <p:transition spd="slow">
    <p:pull dir="r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623392" y="866987"/>
            <a:ext cx="14088961" cy="27093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209272"/>
      </p:ext>
    </p:extLst>
  </p:cSld>
  <p:clrMapOvr>
    <a:masterClrMapping/>
  </p:clrMapOvr>
  <p:transition spd="slow">
    <p:pull dir="r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568417" y="866986"/>
            <a:ext cx="3143938" cy="73693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23391" y="866987"/>
            <a:ext cx="10729288" cy="7369387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301231"/>
      </p:ext>
    </p:extLst>
  </p:cSld>
  <p:clrMapOvr>
    <a:masterClrMapping/>
  </p:clrMapOvr>
  <p:transition spd="slow">
    <p:pull dir="r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91299" y="2182091"/>
            <a:ext cx="16408431" cy="635230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 marL="1282958" indent="-571615" algn="l" rtl="0" eaLnBrk="1" fontAlgn="base" hangingPunct="1">
              <a:spcBef>
                <a:spcPts val="1400"/>
              </a:spcBef>
              <a:spcAft>
                <a:spcPct val="0"/>
              </a:spcAft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2pPr>
            <a:lvl3pPr marL="1727546" indent="-571615" algn="l" rtl="0" eaLnBrk="1" fontAlgn="base" hangingPunct="1">
              <a:spcBef>
                <a:spcPts val="1400"/>
              </a:spcBef>
              <a:spcAft>
                <a:spcPct val="0"/>
              </a:spcAft>
              <a:buClr>
                <a:srgbClr val="FFC000"/>
              </a:buClr>
              <a:buSzPct val="10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</a:lstStyle>
          <a:p>
            <a:pPr>
              <a:buClr>
                <a:srgbClr val="FFC000"/>
              </a:buClr>
              <a:buFont typeface="Arial" panose="020B0604020202020204" pitchFamily="34" charset="0"/>
              <a:buChar char="►"/>
            </a:pPr>
            <a:r>
              <a:rPr lang="en-US" sz="4000" kern="0" dirty="0">
                <a:solidFill>
                  <a:schemeClr val="tx2"/>
                </a:solidFill>
              </a:rPr>
              <a:t>First Level</a:t>
            </a:r>
          </a:p>
          <a:p>
            <a:pPr marL="1282958" lvl="1" indent="-571615" algn="l" rtl="0" eaLnBrk="1" fontAlgn="base" hangingPunct="1">
              <a:spcBef>
                <a:spcPts val="1400"/>
              </a:spcBef>
              <a:spcAft>
                <a:spcPct val="0"/>
              </a:spcAft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dirty="0"/>
              <a:t>Second level</a:t>
            </a:r>
          </a:p>
          <a:p>
            <a:pPr marL="1727546" lvl="2" indent="-571615" algn="l" rtl="0" eaLnBrk="1" fontAlgn="base" hangingPunct="1">
              <a:spcBef>
                <a:spcPts val="1400"/>
              </a:spcBef>
              <a:spcAft>
                <a:spcPct val="0"/>
              </a:spcAft>
              <a:buClr>
                <a:srgbClr val="FFC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</p:txBody>
      </p:sp>
      <p:grpSp>
        <p:nvGrpSpPr>
          <p:cNvPr id="4" name="Group 3"/>
          <p:cNvGrpSpPr/>
          <p:nvPr userDrawn="1"/>
        </p:nvGrpSpPr>
        <p:grpSpPr>
          <a:xfrm>
            <a:off x="440531" y="8743424"/>
            <a:ext cx="2590800" cy="933976"/>
            <a:chOff x="288131" y="8707864"/>
            <a:chExt cx="2590800" cy="933976"/>
          </a:xfrm>
        </p:grpSpPr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131" y="8836156"/>
              <a:ext cx="702393" cy="67739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7870" y="8707864"/>
              <a:ext cx="1591061" cy="933976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 userDrawn="1"/>
          </p:nvCxnSpPr>
          <p:spPr bwMode="auto">
            <a:xfrm>
              <a:off x="1278731" y="8902241"/>
              <a:ext cx="0" cy="545222"/>
            </a:xfrm>
            <a:prstGeom prst="line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254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40531" y="0"/>
            <a:ext cx="16459200" cy="1905000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4656930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44643" y="2156785"/>
            <a:ext cx="7768288" cy="6377615"/>
          </a:xfrm>
        </p:spPr>
        <p:txBody>
          <a:bodyPr/>
          <a:lstStyle>
            <a:lvl1pPr>
              <a:spcBef>
                <a:spcPts val="600"/>
              </a:spcBef>
              <a:defRPr sz="4000">
                <a:solidFill>
                  <a:schemeClr val="tx1"/>
                </a:solidFill>
              </a:defRPr>
            </a:lvl1pPr>
            <a:lvl2pPr marL="1282958" indent="-571615">
              <a:spcBef>
                <a:spcPts val="600"/>
              </a:spcBef>
              <a:defRPr lang="en-US" sz="2800" kern="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  <a:sym typeface="Akzidenz-Grotesk Pro Regular" pitchFamily="1" charset="0"/>
              </a:defRPr>
            </a:lvl2pPr>
            <a:lvl3pPr marL="1727546" indent="-571615">
              <a:spcBef>
                <a:spcPts val="600"/>
              </a:spcBef>
              <a:defRPr lang="en-US" sz="2400" dirty="0" smtClean="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  <a:sym typeface="Akzidenz-Grotesk Pro Regular" pitchFamily="1" charset="0"/>
              </a:defRPr>
            </a:lvl3pPr>
            <a:lvl4pPr>
              <a:spcBef>
                <a:spcPts val="600"/>
              </a:spcBef>
              <a:defRPr sz="2800"/>
            </a:lvl4pPr>
            <a:lvl5pPr>
              <a:spcBef>
                <a:spcPts val="600"/>
              </a:spcBef>
              <a:defRPr sz="2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>
              <a:buClr>
                <a:srgbClr val="FFC000"/>
              </a:buClr>
              <a:buFont typeface="Arial" panose="020B0604020202020204" pitchFamily="34" charset="0"/>
              <a:buChar char="►"/>
            </a:pPr>
            <a:r>
              <a:rPr lang="en-US" sz="4000" kern="0" dirty="0">
                <a:solidFill>
                  <a:schemeClr val="tx2"/>
                </a:solidFill>
              </a:rPr>
              <a:t>First Level</a:t>
            </a:r>
          </a:p>
          <a:p>
            <a:pPr marL="1282958" lvl="1" indent="-571615" algn="l" rtl="0" eaLnBrk="1" fontAlgn="base" hangingPunct="1">
              <a:spcBef>
                <a:spcPts val="1400"/>
              </a:spcBef>
              <a:spcAft>
                <a:spcPct val="0"/>
              </a:spcAft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dirty="0"/>
              <a:t>Second level</a:t>
            </a:r>
          </a:p>
          <a:p>
            <a:pPr marL="1727546" lvl="2" indent="-571615" algn="l" rtl="0" eaLnBrk="1" fontAlgn="base" hangingPunct="1">
              <a:spcBef>
                <a:spcPts val="1400"/>
              </a:spcBef>
              <a:spcAft>
                <a:spcPct val="0"/>
              </a:spcAft>
              <a:buClr>
                <a:srgbClr val="FFC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9127331" y="2156784"/>
            <a:ext cx="7772400" cy="6377615"/>
          </a:xfrm>
        </p:spPr>
        <p:txBody>
          <a:bodyPr/>
          <a:lstStyle>
            <a:lvl1pPr>
              <a:spcBef>
                <a:spcPts val="600"/>
              </a:spcBef>
              <a:defRPr sz="4000">
                <a:solidFill>
                  <a:schemeClr val="tx1"/>
                </a:solidFill>
              </a:defRPr>
            </a:lvl1pPr>
            <a:lvl2pPr marL="1282958" indent="-571615" algn="l" rtl="0" eaLnBrk="1" fontAlgn="base" hangingPunct="1">
              <a:spcBef>
                <a:spcPts val="1400"/>
              </a:spcBef>
              <a:spcAft>
                <a:spcPct val="0"/>
              </a:spcAft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  <a:defRPr sz="3600">
                <a:solidFill>
                  <a:schemeClr val="tx1"/>
                </a:solidFill>
              </a:defRPr>
            </a:lvl2pPr>
            <a:lvl3pPr marL="1727546" indent="-571615" algn="l" rtl="0" eaLnBrk="1" fontAlgn="base" hangingPunct="1">
              <a:spcBef>
                <a:spcPts val="1400"/>
              </a:spcBef>
              <a:spcAft>
                <a:spcPct val="0"/>
              </a:spcAft>
              <a:buClr>
                <a:srgbClr val="FFC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</a:defRPr>
            </a:lvl3pPr>
            <a:lvl4pPr>
              <a:spcBef>
                <a:spcPts val="600"/>
              </a:spcBef>
              <a:defRPr sz="2800"/>
            </a:lvl4pPr>
            <a:lvl5pPr>
              <a:spcBef>
                <a:spcPts val="600"/>
              </a:spcBef>
              <a:defRPr sz="2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>
              <a:buClr>
                <a:srgbClr val="FFC000"/>
              </a:buClr>
              <a:buFont typeface="Arial" panose="020B0604020202020204" pitchFamily="34" charset="0"/>
              <a:buChar char="►"/>
            </a:pPr>
            <a:r>
              <a:rPr lang="en-US" sz="4000" kern="0" dirty="0">
                <a:solidFill>
                  <a:schemeClr val="tx2"/>
                </a:solidFill>
              </a:rPr>
              <a:t>First Level</a:t>
            </a:r>
          </a:p>
          <a:p>
            <a:pPr marL="1282958" lvl="1" indent="-571615" algn="l" rtl="0" eaLnBrk="1" fontAlgn="base" hangingPunct="1">
              <a:spcBef>
                <a:spcPts val="1400"/>
              </a:spcBef>
              <a:spcAft>
                <a:spcPct val="0"/>
              </a:spcAft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dirty="0"/>
              <a:t>Second level</a:t>
            </a:r>
          </a:p>
          <a:p>
            <a:pPr marL="1727546" lvl="2" indent="-571615" algn="l" rtl="0" eaLnBrk="1" fontAlgn="base" hangingPunct="1">
              <a:spcBef>
                <a:spcPts val="1400"/>
              </a:spcBef>
              <a:spcAft>
                <a:spcPct val="0"/>
              </a:spcAft>
              <a:buClr>
                <a:srgbClr val="FFC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440531" y="8743424"/>
            <a:ext cx="2590800" cy="933976"/>
            <a:chOff x="288131" y="8707864"/>
            <a:chExt cx="2590800" cy="933976"/>
          </a:xfrm>
        </p:grpSpPr>
        <p:pic>
          <p:nvPicPr>
            <p:cNvPr id="6" name="Picture 5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131" y="8836156"/>
              <a:ext cx="702393" cy="67739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7870" y="8707864"/>
              <a:ext cx="1591061" cy="933976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 userDrawn="1"/>
          </p:nvCxnSpPr>
          <p:spPr bwMode="auto">
            <a:xfrm>
              <a:off x="1278731" y="8902241"/>
              <a:ext cx="0" cy="545222"/>
            </a:xfrm>
            <a:prstGeom prst="line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254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0531" y="0"/>
            <a:ext cx="16459200" cy="1905000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2396609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5177" y="2133599"/>
            <a:ext cx="7300554" cy="909637"/>
          </a:xfrm>
        </p:spPr>
        <p:txBody>
          <a:bodyPr anchor="b"/>
          <a:lstStyle>
            <a:lvl1pPr marL="0" indent="0">
              <a:buNone/>
              <a:defRPr sz="4400" b="1">
                <a:solidFill>
                  <a:schemeClr val="accent1"/>
                </a:solidFill>
              </a:defRPr>
            </a:lvl1pPr>
            <a:lvl2pPr marL="457292" indent="0">
              <a:buNone/>
              <a:defRPr sz="2000" b="1"/>
            </a:lvl2pPr>
            <a:lvl3pPr marL="914584" indent="0">
              <a:buNone/>
              <a:defRPr sz="1800" b="1"/>
            </a:lvl3pPr>
            <a:lvl4pPr marL="1371875" indent="0">
              <a:buNone/>
              <a:defRPr sz="1600" b="1"/>
            </a:lvl4pPr>
            <a:lvl5pPr marL="1829167" indent="0">
              <a:buNone/>
              <a:defRPr sz="1600" b="1"/>
            </a:lvl5pPr>
            <a:lvl6pPr marL="2286456" indent="0">
              <a:buNone/>
              <a:defRPr sz="1600" b="1"/>
            </a:lvl6pPr>
            <a:lvl7pPr marL="2743751" indent="0">
              <a:buNone/>
              <a:defRPr sz="1600" b="1"/>
            </a:lvl7pPr>
            <a:lvl8pPr marL="3201040" indent="0">
              <a:buNone/>
              <a:defRPr sz="1600" b="1"/>
            </a:lvl8pPr>
            <a:lvl9pPr marL="3658332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55176" y="3168650"/>
            <a:ext cx="7300555" cy="5365750"/>
          </a:xfrm>
        </p:spPr>
        <p:txBody>
          <a:bodyPr/>
          <a:lstStyle>
            <a:lvl1pPr>
              <a:defRPr sz="4000">
                <a:solidFill>
                  <a:schemeClr val="tx1"/>
                </a:solidFill>
              </a:defRPr>
            </a:lvl1pPr>
            <a:lvl2pPr marL="1282958" indent="-571615" algn="l" rtl="0" eaLnBrk="1" fontAlgn="base" hangingPunct="1">
              <a:spcBef>
                <a:spcPts val="1400"/>
              </a:spcBef>
              <a:spcAft>
                <a:spcPct val="0"/>
              </a:spcAft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  <a:defRPr sz="3600">
                <a:solidFill>
                  <a:schemeClr val="tx1"/>
                </a:solidFill>
              </a:defRPr>
            </a:lvl2pPr>
            <a:lvl3pPr marL="1727546" indent="-571615" algn="l" rtl="0" eaLnBrk="1" fontAlgn="base" hangingPunct="1">
              <a:spcBef>
                <a:spcPts val="1400"/>
              </a:spcBef>
              <a:spcAft>
                <a:spcPct val="0"/>
              </a:spcAft>
              <a:buClr>
                <a:srgbClr val="FFC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</a:defRPr>
            </a:lvl3pPr>
            <a:lvl4pPr>
              <a:defRPr sz="2800"/>
            </a:lvl4pPr>
            <a:lvl5pPr>
              <a:defRPr sz="2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>
              <a:buClr>
                <a:srgbClr val="FFC000"/>
              </a:buClr>
              <a:buFont typeface="Arial" panose="020B0604020202020204" pitchFamily="34" charset="0"/>
              <a:buChar char="►"/>
            </a:pPr>
            <a:r>
              <a:rPr lang="en-US" sz="4000" kern="0" dirty="0">
                <a:solidFill>
                  <a:schemeClr val="tx2"/>
                </a:solidFill>
              </a:rPr>
              <a:t>First Level</a:t>
            </a:r>
          </a:p>
          <a:p>
            <a:pPr marL="1282958" lvl="1" indent="-571615" algn="l" rtl="0" eaLnBrk="1" fontAlgn="base" hangingPunct="1">
              <a:spcBef>
                <a:spcPts val="1400"/>
              </a:spcBef>
              <a:spcAft>
                <a:spcPct val="0"/>
              </a:spcAft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dirty="0"/>
              <a:t>Second level</a:t>
            </a:r>
          </a:p>
          <a:p>
            <a:pPr marL="1727546" lvl="2" indent="-571615" algn="l" rtl="0" eaLnBrk="1" fontAlgn="base" hangingPunct="1">
              <a:spcBef>
                <a:spcPts val="1400"/>
              </a:spcBef>
              <a:spcAft>
                <a:spcPct val="0"/>
              </a:spcAft>
              <a:buClr>
                <a:srgbClr val="FFC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670131" y="2138363"/>
            <a:ext cx="7315200" cy="909637"/>
          </a:xfrm>
        </p:spPr>
        <p:txBody>
          <a:bodyPr anchor="b"/>
          <a:lstStyle>
            <a:lvl1pPr marL="0" indent="0">
              <a:buNone/>
              <a:defRPr sz="4400" b="1">
                <a:solidFill>
                  <a:schemeClr val="accent1"/>
                </a:solidFill>
              </a:defRPr>
            </a:lvl1pPr>
            <a:lvl2pPr marL="457292" indent="0">
              <a:buNone/>
              <a:defRPr sz="2000" b="1"/>
            </a:lvl2pPr>
            <a:lvl3pPr marL="914584" indent="0">
              <a:buNone/>
              <a:defRPr sz="1800" b="1"/>
            </a:lvl3pPr>
            <a:lvl4pPr marL="1371875" indent="0">
              <a:buNone/>
              <a:defRPr sz="1600" b="1"/>
            </a:lvl4pPr>
            <a:lvl5pPr marL="1829167" indent="0">
              <a:buNone/>
              <a:defRPr sz="1600" b="1"/>
            </a:lvl5pPr>
            <a:lvl6pPr marL="2286456" indent="0">
              <a:buNone/>
              <a:defRPr sz="1600" b="1"/>
            </a:lvl6pPr>
            <a:lvl7pPr marL="2743751" indent="0">
              <a:buNone/>
              <a:defRPr sz="1600" b="1"/>
            </a:lvl7pPr>
            <a:lvl8pPr marL="3201040" indent="0">
              <a:buNone/>
              <a:defRPr sz="1600" b="1"/>
            </a:lvl8pPr>
            <a:lvl9pPr marL="3658332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8670131" y="3188398"/>
            <a:ext cx="7315200" cy="5346002"/>
          </a:xfrm>
        </p:spPr>
        <p:txBody>
          <a:bodyPr/>
          <a:lstStyle>
            <a:lvl1pPr>
              <a:defRPr sz="4000">
                <a:solidFill>
                  <a:schemeClr val="tx1"/>
                </a:solidFill>
              </a:defRPr>
            </a:lvl1pPr>
            <a:lvl2pPr marL="1282958" indent="-571615" algn="l" rtl="0" eaLnBrk="1" fontAlgn="base" hangingPunct="1">
              <a:spcBef>
                <a:spcPts val="1400"/>
              </a:spcBef>
              <a:spcAft>
                <a:spcPct val="0"/>
              </a:spcAft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  <a:defRPr sz="3600">
                <a:solidFill>
                  <a:schemeClr val="tx1"/>
                </a:solidFill>
              </a:defRPr>
            </a:lvl2pPr>
            <a:lvl3pPr marL="1727546" indent="-571615" algn="l" rtl="0" eaLnBrk="1" fontAlgn="base" hangingPunct="1">
              <a:spcBef>
                <a:spcPts val="1400"/>
              </a:spcBef>
              <a:spcAft>
                <a:spcPct val="0"/>
              </a:spcAft>
              <a:buClr>
                <a:srgbClr val="FFC000"/>
              </a:buClr>
              <a:buSzPct val="100000"/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</a:defRPr>
            </a:lvl3pPr>
            <a:lvl4pPr>
              <a:defRPr sz="2800"/>
            </a:lvl4pPr>
            <a:lvl5pPr>
              <a:defRPr sz="2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>
              <a:buClr>
                <a:srgbClr val="FFC000"/>
              </a:buClr>
              <a:buFont typeface="Arial" panose="020B0604020202020204" pitchFamily="34" charset="0"/>
              <a:buChar char="►"/>
            </a:pPr>
            <a:r>
              <a:rPr lang="en-US" sz="4000" kern="0" dirty="0">
                <a:solidFill>
                  <a:schemeClr val="tx2"/>
                </a:solidFill>
              </a:rPr>
              <a:t>First Level</a:t>
            </a:r>
          </a:p>
          <a:p>
            <a:pPr marL="1282958" lvl="1" indent="-571615" algn="l" rtl="0" eaLnBrk="1" fontAlgn="base" hangingPunct="1">
              <a:spcBef>
                <a:spcPts val="1400"/>
              </a:spcBef>
              <a:spcAft>
                <a:spcPct val="0"/>
              </a:spcAft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dirty="0"/>
              <a:t>Second level</a:t>
            </a:r>
          </a:p>
          <a:p>
            <a:pPr marL="1727546" lvl="2" indent="-571615" algn="l" rtl="0" eaLnBrk="1" fontAlgn="base" hangingPunct="1">
              <a:spcBef>
                <a:spcPts val="1400"/>
              </a:spcBef>
              <a:spcAft>
                <a:spcPct val="0"/>
              </a:spcAft>
              <a:buClr>
                <a:srgbClr val="FFC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440531" y="8743424"/>
            <a:ext cx="2590800" cy="933976"/>
            <a:chOff x="288131" y="8707864"/>
            <a:chExt cx="2590800" cy="933976"/>
          </a:xfrm>
        </p:grpSpPr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131" y="8836156"/>
              <a:ext cx="702393" cy="67739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7870" y="8707864"/>
              <a:ext cx="1591061" cy="933976"/>
            </a:xfrm>
            <a:prstGeom prst="rect">
              <a:avLst/>
            </a:prstGeom>
          </p:spPr>
        </p:pic>
        <p:cxnSp>
          <p:nvCxnSpPr>
            <p:cNvPr id="10" name="Straight Connector 9"/>
            <p:cNvCxnSpPr/>
            <p:nvPr userDrawn="1"/>
          </p:nvCxnSpPr>
          <p:spPr bwMode="auto">
            <a:xfrm>
              <a:off x="1278731" y="8902241"/>
              <a:ext cx="0" cy="545222"/>
            </a:xfrm>
            <a:prstGeom prst="line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254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40531" y="0"/>
            <a:ext cx="16459200" cy="1905000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1285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531" y="0"/>
            <a:ext cx="16459200" cy="1905000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3" name="Group 2"/>
          <p:cNvGrpSpPr/>
          <p:nvPr userDrawn="1"/>
        </p:nvGrpSpPr>
        <p:grpSpPr>
          <a:xfrm>
            <a:off x="440531" y="8743424"/>
            <a:ext cx="2590800" cy="933976"/>
            <a:chOff x="288131" y="8707864"/>
            <a:chExt cx="2590800" cy="933976"/>
          </a:xfrm>
        </p:grpSpPr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131" y="8836156"/>
              <a:ext cx="702393" cy="677393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7870" y="8707864"/>
              <a:ext cx="1591061" cy="933976"/>
            </a:xfrm>
            <a:prstGeom prst="rect">
              <a:avLst/>
            </a:prstGeom>
          </p:spPr>
        </p:pic>
        <p:cxnSp>
          <p:nvCxnSpPr>
            <p:cNvPr id="6" name="Straight Connector 5"/>
            <p:cNvCxnSpPr/>
            <p:nvPr userDrawn="1"/>
          </p:nvCxnSpPr>
          <p:spPr bwMode="auto">
            <a:xfrm>
              <a:off x="1278731" y="8902241"/>
              <a:ext cx="0" cy="545222"/>
            </a:xfrm>
            <a:prstGeom prst="line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254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260796953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971617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472" y="0"/>
            <a:ext cx="11811257" cy="1905000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2"/>
          <p:cNvSpPr/>
          <p:nvPr userDrawn="1"/>
        </p:nvSpPr>
        <p:spPr bwMode="auto">
          <a:xfrm flipH="1">
            <a:off x="11946730" y="0"/>
            <a:ext cx="5393531" cy="9753600"/>
          </a:xfrm>
          <a:prstGeom prst="rect">
            <a:avLst/>
          </a:prstGeom>
          <a:solidFill>
            <a:schemeClr val="tx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No Content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135"/>
          <a:stretch/>
        </p:blipFill>
        <p:spPr>
          <a:xfrm>
            <a:off x="11946731" y="2136958"/>
            <a:ext cx="5579268" cy="7616643"/>
          </a:xfrm>
          <a:prstGeom prst="rect">
            <a:avLst/>
          </a:prstGeom>
        </p:spPr>
      </p:pic>
      <p:grpSp>
        <p:nvGrpSpPr>
          <p:cNvPr id="5" name="Group 4"/>
          <p:cNvGrpSpPr/>
          <p:nvPr userDrawn="1"/>
        </p:nvGrpSpPr>
        <p:grpSpPr>
          <a:xfrm>
            <a:off x="440531" y="8743424"/>
            <a:ext cx="2590800" cy="933976"/>
            <a:chOff x="288131" y="8707864"/>
            <a:chExt cx="2590800" cy="933976"/>
          </a:xfrm>
        </p:grpSpPr>
        <p:pic>
          <p:nvPicPr>
            <p:cNvPr id="6" name="Picture 5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131" y="8836156"/>
              <a:ext cx="702393" cy="67739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7870" y="8707864"/>
              <a:ext cx="1591061" cy="933976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 userDrawn="1"/>
          </p:nvCxnSpPr>
          <p:spPr bwMode="auto">
            <a:xfrm>
              <a:off x="1278731" y="8902241"/>
              <a:ext cx="0" cy="545222"/>
            </a:xfrm>
            <a:prstGeom prst="line">
              <a:avLst/>
            </a:prstGeom>
            <a:blipFill dpi="0" rotWithShape="0">
              <a:blip r:embed="rId5"/>
              <a:srcRect/>
              <a:tile tx="0" ty="0" sx="100000" sy="100000" flip="none" algn="tl"/>
            </a:blipFill>
            <a:ln w="254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08569704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90404" y="866988"/>
            <a:ext cx="12339893" cy="4551680"/>
          </a:xfrm>
        </p:spPr>
        <p:txBody>
          <a:bodyPr anchor="b">
            <a:normAutofit/>
          </a:bodyPr>
          <a:lstStyle>
            <a:lvl1pPr algn="ctr">
              <a:defRPr sz="6827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90404" y="5527040"/>
            <a:ext cx="12339893" cy="2709333"/>
          </a:xfrm>
        </p:spPr>
        <p:txBody>
          <a:bodyPr anchor="t">
            <a:normAutofit/>
          </a:bodyPr>
          <a:lstStyle>
            <a:lvl1pPr marL="0" indent="0" algn="ctr">
              <a:buNone/>
              <a:defRPr sz="2987">
                <a:solidFill>
                  <a:schemeClr val="tx1"/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105075"/>
      </p:ext>
    </p:extLst>
  </p:cSld>
  <p:clrMapOvr>
    <a:masterClrMapping/>
  </p:clrMapOvr>
  <p:transition spd="slow">
    <p:pull dir="r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2000">
              <a:schemeClr val="bg1"/>
            </a:gs>
            <a:gs pos="97000">
              <a:srgbClr val="CCCCCC">
                <a:alpha val="60000"/>
                <a:lumMod val="50000"/>
                <a:lumOff val="50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35472" y="0"/>
            <a:ext cx="1280186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Akzidenz-Grotesk Pro Bold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5472" y="1981200"/>
            <a:ext cx="12801860" cy="769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FFC000"/>
              </a:buClr>
              <a:buFont typeface="Arial" panose="020B0604020202020204" pitchFamily="34" charset="0"/>
              <a:buChar char="►"/>
            </a:pPr>
            <a:r>
              <a:rPr lang="en-US" sz="4000" kern="0" dirty="0">
                <a:solidFill>
                  <a:schemeClr val="tx2"/>
                </a:solidFill>
              </a:rPr>
              <a:t>First Level</a:t>
            </a:r>
          </a:p>
          <a:p>
            <a:pPr marL="1282958" lvl="1" indent="-571615" algn="l" rtl="0" eaLnBrk="1" fontAlgn="base" hangingPunct="1">
              <a:spcBef>
                <a:spcPts val="1400"/>
              </a:spcBef>
              <a:spcAft>
                <a:spcPct val="0"/>
              </a:spcAft>
              <a:buClr>
                <a:srgbClr val="FFC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dirty="0"/>
              <a:t>Second level</a:t>
            </a:r>
          </a:p>
          <a:p>
            <a:pPr marL="1727546" lvl="2" indent="-571615" algn="l" rtl="0" eaLnBrk="1" fontAlgn="base" hangingPunct="1">
              <a:spcBef>
                <a:spcPts val="1400"/>
              </a:spcBef>
              <a:spcAft>
                <a:spcPct val="0"/>
              </a:spcAft>
              <a:buClr>
                <a:srgbClr val="FFC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70" r:id="rId2"/>
    <p:sldLayoutId id="2147483671" r:id="rId3"/>
    <p:sldLayoutId id="2147483672" r:id="rId4"/>
    <p:sldLayoutId id="2147483674" r:id="rId5"/>
    <p:sldLayoutId id="2147483667" r:id="rId6"/>
    <p:sldLayoutId id="2147483668" r:id="rId7"/>
    <p:sldLayoutId id="2147483669" r:id="rId8"/>
  </p:sldLayoutIdLst>
  <p:transition/>
  <p:txStyles>
    <p:titleStyle>
      <a:lvl1pPr algn="l" rtl="0" eaLnBrk="1" fontAlgn="base" hangingPunct="1">
        <a:spcBef>
          <a:spcPct val="0"/>
        </a:spcBef>
        <a:spcAft>
          <a:spcPct val="0"/>
        </a:spcAft>
        <a:defRPr sz="6600">
          <a:solidFill>
            <a:schemeClr val="tx2"/>
          </a:solidFill>
          <a:effectLst>
            <a:outerShdw blurRad="50800" dist="25400" dir="2700000" algn="tl" rotWithShape="0">
              <a:prstClr val="black">
                <a:alpha val="41000"/>
              </a:prstClr>
            </a:outerShdw>
          </a:effectLst>
          <a:latin typeface="Arial"/>
          <a:ea typeface="MS PGothic" panose="020B0600070205080204" pitchFamily="34" charset="-128"/>
          <a:cs typeface="+mj-cs"/>
          <a:sym typeface="Akzidenz-Grotesk Pro Bold" pitchFamily="1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8402">
          <a:solidFill>
            <a:srgbClr val="FFB310"/>
          </a:solidFill>
          <a:latin typeface="Arial" panose="020B0604020202020204" pitchFamily="34" charset="0"/>
          <a:ea typeface="MS PGothic" panose="020B0600070205080204" pitchFamily="34" charset="-128"/>
          <a:cs typeface="ヒラギノ角ゴ ProN W6" charset="0"/>
          <a:sym typeface="Akzidenz-Grotesk Pro Bold" pitchFamily="1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8402">
          <a:solidFill>
            <a:srgbClr val="FFB310"/>
          </a:solidFill>
          <a:latin typeface="Arial" panose="020B0604020202020204" pitchFamily="34" charset="0"/>
          <a:ea typeface="MS PGothic" panose="020B0600070205080204" pitchFamily="34" charset="-128"/>
          <a:cs typeface="ヒラギノ角ゴ ProN W6" charset="0"/>
          <a:sym typeface="Akzidenz-Grotesk Pro Bold" pitchFamily="1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8402">
          <a:solidFill>
            <a:srgbClr val="FFB310"/>
          </a:solidFill>
          <a:latin typeface="Arial" panose="020B0604020202020204" pitchFamily="34" charset="0"/>
          <a:ea typeface="MS PGothic" panose="020B0600070205080204" pitchFamily="34" charset="-128"/>
          <a:cs typeface="ヒラギノ角ゴ ProN W6" charset="0"/>
          <a:sym typeface="Akzidenz-Grotesk Pro Bold" pitchFamily="1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8402">
          <a:solidFill>
            <a:srgbClr val="FFB310"/>
          </a:solidFill>
          <a:latin typeface="Arial" panose="020B0604020202020204" pitchFamily="34" charset="0"/>
          <a:ea typeface="MS PGothic" panose="020B0600070205080204" pitchFamily="34" charset="-128"/>
          <a:cs typeface="ヒラギノ角ゴ ProN W6" charset="0"/>
          <a:sym typeface="Akzidenz-Grotesk Pro Bold" pitchFamily="1" charset="0"/>
        </a:defRPr>
      </a:lvl5pPr>
      <a:lvl6pPr marL="457292" algn="l" rtl="0" eaLnBrk="1" fontAlgn="base" hangingPunct="1">
        <a:spcBef>
          <a:spcPct val="0"/>
        </a:spcBef>
        <a:spcAft>
          <a:spcPct val="0"/>
        </a:spcAft>
        <a:defRPr sz="8402">
          <a:solidFill>
            <a:srgbClr val="FFB310"/>
          </a:solidFill>
          <a:latin typeface="Akzidenz-Grotesk Pro Bold" charset="0"/>
          <a:ea typeface="ヒラギノ角ゴ ProN W6" charset="0"/>
          <a:cs typeface="ヒラギノ角ゴ ProN W6" charset="0"/>
          <a:sym typeface="Akzidenz-Grotesk Pro Bold" charset="0"/>
        </a:defRPr>
      </a:lvl6pPr>
      <a:lvl7pPr marL="914584" algn="l" rtl="0" eaLnBrk="1" fontAlgn="base" hangingPunct="1">
        <a:spcBef>
          <a:spcPct val="0"/>
        </a:spcBef>
        <a:spcAft>
          <a:spcPct val="0"/>
        </a:spcAft>
        <a:defRPr sz="8402">
          <a:solidFill>
            <a:srgbClr val="FFB310"/>
          </a:solidFill>
          <a:latin typeface="Akzidenz-Grotesk Pro Bold" charset="0"/>
          <a:ea typeface="ヒラギノ角ゴ ProN W6" charset="0"/>
          <a:cs typeface="ヒラギノ角ゴ ProN W6" charset="0"/>
          <a:sym typeface="Akzidenz-Grotesk Pro Bold" charset="0"/>
        </a:defRPr>
      </a:lvl7pPr>
      <a:lvl8pPr marL="1371875" algn="l" rtl="0" eaLnBrk="1" fontAlgn="base" hangingPunct="1">
        <a:spcBef>
          <a:spcPct val="0"/>
        </a:spcBef>
        <a:spcAft>
          <a:spcPct val="0"/>
        </a:spcAft>
        <a:defRPr sz="8402">
          <a:solidFill>
            <a:srgbClr val="FFB310"/>
          </a:solidFill>
          <a:latin typeface="Akzidenz-Grotesk Pro Bold" charset="0"/>
          <a:ea typeface="ヒラギノ角ゴ ProN W6" charset="0"/>
          <a:cs typeface="ヒラギノ角ゴ ProN W6" charset="0"/>
          <a:sym typeface="Akzidenz-Grotesk Pro Bold" charset="0"/>
        </a:defRPr>
      </a:lvl8pPr>
      <a:lvl9pPr marL="1829167" algn="l" rtl="0" eaLnBrk="1" fontAlgn="base" hangingPunct="1">
        <a:spcBef>
          <a:spcPct val="0"/>
        </a:spcBef>
        <a:spcAft>
          <a:spcPct val="0"/>
        </a:spcAft>
        <a:defRPr sz="8402">
          <a:solidFill>
            <a:srgbClr val="FFB310"/>
          </a:solidFill>
          <a:latin typeface="Akzidenz-Grotesk Pro Bold" charset="0"/>
          <a:ea typeface="ヒラギノ角ゴ ProN W6" charset="0"/>
          <a:cs typeface="ヒラギノ角ゴ ProN W6" charset="0"/>
          <a:sym typeface="Akzidenz-Grotesk Pro Bold" charset="0"/>
        </a:defRPr>
      </a:lvl9pPr>
    </p:titleStyle>
    <p:bodyStyle>
      <a:lvl1pPr marL="266753" indent="0" algn="l" rtl="0" eaLnBrk="1" fontAlgn="base" hangingPunct="1">
        <a:spcBef>
          <a:spcPts val="1400"/>
        </a:spcBef>
        <a:spcAft>
          <a:spcPct val="0"/>
        </a:spcAft>
        <a:buSzPct val="100000"/>
        <a:buFont typeface="Wingdings" panose="05000000000000000000" pitchFamily="2" charset="2"/>
        <a:buChar char="ü"/>
        <a:defRPr sz="3600">
          <a:solidFill>
            <a:schemeClr val="tx1"/>
          </a:solidFill>
          <a:latin typeface="+mn-lt"/>
          <a:ea typeface="MS PGothic" panose="020B0600070205080204" pitchFamily="34" charset="-128"/>
          <a:cs typeface="+mn-cs"/>
          <a:sym typeface="Akzidenz-Grotesk Pro Regular" pitchFamily="1" charset="0"/>
        </a:defRPr>
      </a:lvl1pPr>
      <a:lvl2pPr marL="1282958" indent="-571615" algn="l" rtl="0" eaLnBrk="1" fontAlgn="base" hangingPunct="1">
        <a:spcBef>
          <a:spcPts val="1400"/>
        </a:spcBef>
        <a:spcAft>
          <a:spcPct val="0"/>
        </a:spcAft>
        <a:buClr>
          <a:srgbClr val="FFC000"/>
        </a:buClr>
        <a:buSzPct val="100000"/>
        <a:buFont typeface="Wingdings" panose="05000000000000000000" pitchFamily="2" charset="2"/>
        <a:buChar char="§"/>
        <a:defRPr sz="3000">
          <a:solidFill>
            <a:schemeClr val="tx1"/>
          </a:solidFill>
          <a:latin typeface="+mn-lt"/>
          <a:ea typeface="MS PGothic" panose="020B0600070205080204" pitchFamily="34" charset="-128"/>
          <a:cs typeface="+mn-cs"/>
          <a:sym typeface="Akzidenz-Grotesk Pro Regular" pitchFamily="1" charset="0"/>
        </a:defRPr>
      </a:lvl2pPr>
      <a:lvl3pPr marL="1727546" indent="-571615" algn="l" rtl="0" eaLnBrk="1" fontAlgn="base" hangingPunct="1">
        <a:spcBef>
          <a:spcPts val="1400"/>
        </a:spcBef>
        <a:spcAft>
          <a:spcPct val="0"/>
        </a:spcAft>
        <a:buClr>
          <a:srgbClr val="FFC000"/>
        </a:buClr>
        <a:buSzPct val="100000"/>
        <a:buFont typeface="Arial" panose="020B0604020202020204" pitchFamily="34" charset="0"/>
        <a:buChar char="•"/>
        <a:defRPr sz="3000">
          <a:solidFill>
            <a:schemeClr val="tx1"/>
          </a:solidFill>
          <a:latin typeface="+mn-lt"/>
          <a:ea typeface="MS PGothic" panose="020B0600070205080204" pitchFamily="34" charset="-128"/>
          <a:cs typeface="+mn-cs"/>
          <a:sym typeface="Akzidenz-Grotesk Pro Regular" pitchFamily="1" charset="0"/>
        </a:defRPr>
      </a:lvl3pPr>
      <a:lvl4pPr marL="2172134" indent="-571615" algn="l" rtl="0" eaLnBrk="1" fontAlgn="base" hangingPunct="1">
        <a:spcBef>
          <a:spcPts val="1400"/>
        </a:spcBef>
        <a:spcAft>
          <a:spcPct val="0"/>
        </a:spcAft>
        <a:buSzPct val="100000"/>
        <a:buFont typeface="Wingdings" panose="05000000000000000000" pitchFamily="2" charset="2"/>
        <a:buChar char="§"/>
        <a:defRPr sz="3000">
          <a:solidFill>
            <a:schemeClr val="tx1"/>
          </a:solidFill>
          <a:latin typeface="+mn-lt"/>
          <a:ea typeface="MS PGothic" panose="020B0600070205080204" pitchFamily="34" charset="-128"/>
          <a:cs typeface="+mn-cs"/>
          <a:sym typeface="Akzidenz-Grotesk Pro Regular" pitchFamily="1" charset="0"/>
        </a:defRPr>
      </a:lvl4pPr>
      <a:lvl5pPr marL="2616724" indent="-571615" algn="l" rtl="0" eaLnBrk="1" fontAlgn="base" hangingPunct="1">
        <a:spcBef>
          <a:spcPts val="1400"/>
        </a:spcBef>
        <a:spcAft>
          <a:spcPct val="0"/>
        </a:spcAft>
        <a:buSzPct val="100000"/>
        <a:buFont typeface="Arial" panose="020B0604020202020204" pitchFamily="34" charset="0"/>
        <a:buChar char="•"/>
        <a:defRPr sz="3000">
          <a:solidFill>
            <a:schemeClr val="tx1"/>
          </a:solidFill>
          <a:latin typeface="+mn-lt"/>
          <a:ea typeface="MS PGothic" panose="020B0600070205080204" pitchFamily="34" charset="-128"/>
          <a:cs typeface="+mn-cs"/>
          <a:sym typeface="Akzidenz-Grotesk Pro Regular" pitchFamily="1" charset="0"/>
        </a:defRPr>
      </a:lvl5pPr>
      <a:lvl6pPr marL="3074016" indent="-571615" algn="l" rtl="0" eaLnBrk="1" fontAlgn="base" hangingPunct="1">
        <a:spcBef>
          <a:spcPts val="2400"/>
        </a:spcBef>
        <a:spcAft>
          <a:spcPct val="0"/>
        </a:spcAft>
        <a:buSzPct val="171000"/>
        <a:buFont typeface="Akzidenz-Grotesk Pro Regular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Akzidenz-Grotesk Pro Regular" charset="0"/>
        </a:defRPr>
      </a:lvl6pPr>
      <a:lvl7pPr marL="3531308" indent="-571615" algn="l" rtl="0" eaLnBrk="1" fontAlgn="base" hangingPunct="1">
        <a:spcBef>
          <a:spcPts val="2400"/>
        </a:spcBef>
        <a:spcAft>
          <a:spcPct val="0"/>
        </a:spcAft>
        <a:buSzPct val="171000"/>
        <a:buFont typeface="Akzidenz-Grotesk Pro Regular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Akzidenz-Grotesk Pro Regular" charset="0"/>
        </a:defRPr>
      </a:lvl7pPr>
      <a:lvl8pPr marL="3988598" indent="-571615" algn="l" rtl="0" eaLnBrk="1" fontAlgn="base" hangingPunct="1">
        <a:spcBef>
          <a:spcPts val="2400"/>
        </a:spcBef>
        <a:spcAft>
          <a:spcPct val="0"/>
        </a:spcAft>
        <a:buSzPct val="171000"/>
        <a:buFont typeface="Akzidenz-Grotesk Pro Regular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Akzidenz-Grotesk Pro Regular" charset="0"/>
        </a:defRPr>
      </a:lvl8pPr>
      <a:lvl9pPr marL="4445888" indent="-571615" algn="l" rtl="0" eaLnBrk="1" fontAlgn="base" hangingPunct="1">
        <a:spcBef>
          <a:spcPts val="2400"/>
        </a:spcBef>
        <a:spcAft>
          <a:spcPct val="0"/>
        </a:spcAft>
        <a:buSzPct val="171000"/>
        <a:buFont typeface="Akzidenz-Grotesk Pro Regular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Akzidenz-Grotesk Pro Regular" charset="0"/>
        </a:defRPr>
      </a:lvl9pPr>
    </p:bodyStyle>
    <p:otherStyle>
      <a:defPPr>
        <a:defRPr lang="en-US"/>
      </a:defPPr>
      <a:lvl1pPr marL="0" algn="l" defTabSz="4572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92" algn="l" defTabSz="4572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584" algn="l" defTabSz="4572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875" algn="l" defTabSz="4572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9167" algn="l" defTabSz="4572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456" algn="l" defTabSz="4572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751" algn="l" defTabSz="4572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1040" algn="l" defTabSz="4572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8332" algn="l" defTabSz="4572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23392" y="866987"/>
            <a:ext cx="14088961" cy="27093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3392" y="3793066"/>
            <a:ext cx="14088961" cy="44433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69432" y="8367325"/>
            <a:ext cx="227591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2/23/2021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23391" y="8367325"/>
            <a:ext cx="10729288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4953719" y="8367325"/>
            <a:ext cx="783906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1949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</p:sldLayoutIdLst>
  <p:transition spd="slow">
    <p:pull dir="ru"/>
  </p:transition>
  <p:txStyles>
    <p:titleStyle>
      <a:lvl1pPr algn="l" defTabSz="650230" rtl="0" eaLnBrk="1" latinLnBrk="0" hangingPunct="1">
        <a:spcBef>
          <a:spcPct val="0"/>
        </a:spcBef>
        <a:buNone/>
        <a:defRPr sz="4551" kern="1200" cap="all">
          <a:ln w="3175" cmpd="sng">
            <a:noFill/>
          </a:ln>
          <a:solidFill>
            <a:schemeClr val="accent1"/>
          </a:soli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06394" indent="-406394" algn="l" defTabSz="650230" rtl="0" eaLnBrk="1" latinLnBrk="0" hangingPunct="1">
        <a:spcBef>
          <a:spcPct val="20000"/>
        </a:spcBef>
        <a:spcAft>
          <a:spcPts val="853"/>
        </a:spcAft>
        <a:buClr>
          <a:schemeClr val="accent1"/>
        </a:buClr>
        <a:buSzPct val="100000"/>
        <a:buFont typeface="Arial"/>
        <a:buChar char="•"/>
        <a:defRPr sz="2844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1056623" indent="-406394" algn="l" defTabSz="650230" rtl="0" eaLnBrk="1" latinLnBrk="0" hangingPunct="1">
        <a:spcBef>
          <a:spcPct val="20000"/>
        </a:spcBef>
        <a:spcAft>
          <a:spcPts val="853"/>
        </a:spcAft>
        <a:buClr>
          <a:schemeClr val="accent1"/>
        </a:buClr>
        <a:buSzPct val="100000"/>
        <a:buFont typeface="Arial"/>
        <a:buChar char="•"/>
        <a:defRPr sz="256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706853" indent="-406394" algn="l" defTabSz="650230" rtl="0" eaLnBrk="1" latinLnBrk="0" hangingPunct="1">
        <a:spcBef>
          <a:spcPct val="20000"/>
        </a:spcBef>
        <a:spcAft>
          <a:spcPts val="853"/>
        </a:spcAft>
        <a:buClr>
          <a:schemeClr val="accent1"/>
        </a:buClr>
        <a:buSzPct val="100000"/>
        <a:buFont typeface="Arial"/>
        <a:buChar char="•"/>
        <a:defRPr sz="2276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2194526" indent="-243836" algn="l" defTabSz="650230" rtl="0" eaLnBrk="1" latinLnBrk="0" hangingPunct="1">
        <a:spcBef>
          <a:spcPct val="20000"/>
        </a:spcBef>
        <a:spcAft>
          <a:spcPts val="853"/>
        </a:spcAft>
        <a:buClr>
          <a:schemeClr val="accent1"/>
        </a:buClr>
        <a:buSzPct val="100000"/>
        <a:buFont typeface="Arial"/>
        <a:buChar char="•"/>
        <a:defRPr sz="1991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844756" indent="-243836" algn="l" defTabSz="650230" rtl="0" eaLnBrk="1" latinLnBrk="0" hangingPunct="1">
        <a:spcBef>
          <a:spcPct val="20000"/>
        </a:spcBef>
        <a:spcAft>
          <a:spcPts val="853"/>
        </a:spcAft>
        <a:buClr>
          <a:schemeClr val="accent1"/>
        </a:buClr>
        <a:buSzPct val="100000"/>
        <a:buFont typeface="Arial"/>
        <a:buChar char="•"/>
        <a:defRPr sz="1991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3576264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accent1"/>
        </a:buClr>
        <a:buSzPct val="100000"/>
        <a:buFont typeface="Arial"/>
        <a:buChar char="•"/>
        <a:defRPr sz="1707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4226494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accent1"/>
        </a:buClr>
        <a:buSzPct val="100000"/>
        <a:buFont typeface="Arial"/>
        <a:buChar char="•"/>
        <a:defRPr sz="1707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4876724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accent1"/>
        </a:buClr>
        <a:buSzPct val="100000"/>
        <a:buFont typeface="Arial"/>
        <a:buChar char="•"/>
        <a:defRPr sz="1707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5526954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accent1"/>
        </a:buClr>
        <a:buSzPct val="100000"/>
        <a:buFont typeface="Arial"/>
        <a:buChar char="•"/>
        <a:defRPr sz="1707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willhumble@azpha.org" TargetMode="External"/><Relationship Id="rId7" Type="http://schemas.openxmlformats.org/officeDocument/2006/relationships/image" Target="../media/image10.png"/><Relationship Id="rId2" Type="http://schemas.openxmlformats.org/officeDocument/2006/relationships/hyperlink" Target="http://www.azpha.org/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://azpha.wildapricot.org/EmailTracker/LinkTracker.ashx?linkAndRecipientCode=4q4fhwf0Gxyk2W1NAfJlS6oMofI1DBEJTpecxH0BSct4rehu95e4YEf63OjFJYmjzFEj%2bM%2f9E6Chdj3N09XN%2fLOh3xF4wRskchPTL2JP4iI%3d" TargetMode="External"/><Relationship Id="rId5" Type="http://schemas.openxmlformats.org/officeDocument/2006/relationships/hyperlink" Target="http://azpha.wildapricot.org/EmailTracker/LinkTracker.ashx?linkAndRecipientCode=1Y0xpUG9HlJYFLJNGSeIprcMjpFp17%2bosxO2VpjZJx5UGCIvAQnsanx2TNOoSrRbXD%2fMfK1Qyn%2fZuJJtpx1KGGZZ8CSEMkhgmBebO6azY%2bQ%3d" TargetMode="External"/><Relationship Id="rId4" Type="http://schemas.openxmlformats.org/officeDocument/2006/relationships/hyperlink" Target="http://www.azpha.org/wills-blog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ho.int/initiatives/act-accelerator/covax" TargetMode="Externa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avi.org/sites/default/files/covid/covax/COVAX%20Supply%20Forecast.pdf" TargetMode="External"/><Relationship Id="rId2" Type="http://schemas.openxmlformats.org/officeDocument/2006/relationships/hyperlink" Target="https://www.gavi.org/sites/default/files/covid/pr/COVAX_CA_COIP_List_COVAX_PR_15-12.pdf" TargetMode="Externa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440280" y="3030541"/>
            <a:ext cx="15392651" cy="2090737"/>
          </a:xfrm>
        </p:spPr>
        <p:txBody>
          <a:bodyPr/>
          <a:lstStyle/>
          <a:p>
            <a:r>
              <a:rPr lang="en-US" dirty="0"/>
              <a:t>COVAX: What is it and Why Is It Important?</a:t>
            </a:r>
            <a:br>
              <a:rPr lang="en-US" dirty="0"/>
            </a:b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Will Humble, MPH</a:t>
            </a:r>
          </a:p>
          <a:p>
            <a:r>
              <a:rPr lang="en-US" dirty="0"/>
              <a:t>Executive Director,</a:t>
            </a:r>
          </a:p>
          <a:p>
            <a:r>
              <a:rPr lang="en-US" dirty="0"/>
              <a:t>Arizona Public Health Association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907252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137040" y="721451"/>
            <a:ext cx="7674436" cy="59573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650230" fontAlgn="auto">
              <a:spcBef>
                <a:spcPts val="0"/>
              </a:spcBef>
              <a:spcAft>
                <a:spcPts val="0"/>
              </a:spcAft>
            </a:pPr>
            <a:r>
              <a:rPr lang="en-US" sz="3982" dirty="0">
                <a:solidFill>
                  <a:prstClr val="white"/>
                </a:solidFill>
                <a:latin typeface="Century Gothic" panose="020B0502020202020204"/>
                <a:ea typeface="+mn-ea"/>
              </a:rPr>
              <a:t>CONTACT INFORMATION:</a:t>
            </a:r>
          </a:p>
          <a:p>
            <a:pPr algn="l" defTabSz="650230" fontAlgn="auto">
              <a:spcBef>
                <a:spcPts val="0"/>
              </a:spcBef>
              <a:spcAft>
                <a:spcPts val="0"/>
              </a:spcAft>
            </a:pPr>
            <a:endParaRPr lang="en-US" sz="2844" dirty="0">
              <a:solidFill>
                <a:prstClr val="white"/>
              </a:solidFill>
              <a:latin typeface="Century Gothic" panose="020B0502020202020204"/>
              <a:ea typeface="+mn-ea"/>
            </a:endParaRPr>
          </a:p>
          <a:p>
            <a:pPr algn="l" defTabSz="65023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44" dirty="0">
              <a:solidFill>
                <a:prstClr val="white"/>
              </a:solidFill>
              <a:latin typeface="Century Gothic" panose="020B0502020202020204"/>
              <a:ea typeface="+mn-ea"/>
              <a:hlinkClick r:id="rId2"/>
            </a:endParaRPr>
          </a:p>
          <a:p>
            <a:pPr algn="l" defTabSz="65023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44" b="1" dirty="0">
                <a:solidFill>
                  <a:prstClr val="white"/>
                </a:solidFill>
                <a:latin typeface="Century Gothic" panose="020B0502020202020204"/>
                <a:ea typeface="+mn-ea"/>
                <a:hlinkClick r:id="rId2"/>
              </a:rPr>
              <a:t>Arizona Public Health Association</a:t>
            </a:r>
            <a:endParaRPr lang="en-US" sz="2844" b="1" dirty="0">
              <a:solidFill>
                <a:prstClr val="white"/>
              </a:solidFill>
              <a:latin typeface="Century Gothic" panose="020B0502020202020204"/>
              <a:ea typeface="+mn-ea"/>
            </a:endParaRPr>
          </a:p>
          <a:p>
            <a:pPr algn="l" defTabSz="650230" fontAlgn="auto">
              <a:spcBef>
                <a:spcPts val="0"/>
              </a:spcBef>
              <a:spcAft>
                <a:spcPts val="0"/>
              </a:spcAft>
            </a:pPr>
            <a:endParaRPr lang="en-US" sz="2844" dirty="0">
              <a:solidFill>
                <a:prstClr val="white"/>
              </a:solidFill>
              <a:latin typeface="Century Gothic" panose="020B0502020202020204"/>
              <a:ea typeface="+mn-ea"/>
            </a:endParaRPr>
          </a:p>
          <a:p>
            <a:pPr algn="l" defTabSz="650230" fontAlgn="auto">
              <a:spcBef>
                <a:spcPts val="0"/>
              </a:spcBef>
              <a:spcAft>
                <a:spcPts val="0"/>
              </a:spcAft>
            </a:pPr>
            <a:r>
              <a:rPr lang="en-US" sz="2844" dirty="0">
                <a:solidFill>
                  <a:prstClr val="white"/>
                </a:solidFill>
                <a:latin typeface="Century Gothic" panose="020B0502020202020204"/>
                <a:ea typeface="+mn-ea"/>
              </a:rPr>
              <a:t>Will Humble, M.P.H.</a:t>
            </a:r>
          </a:p>
          <a:p>
            <a:pPr algn="l" defTabSz="650230" fontAlgn="auto">
              <a:spcBef>
                <a:spcPts val="0"/>
              </a:spcBef>
              <a:spcAft>
                <a:spcPts val="0"/>
              </a:spcAft>
            </a:pPr>
            <a:r>
              <a:rPr lang="en-US" sz="2844" dirty="0">
                <a:solidFill>
                  <a:prstClr val="white"/>
                </a:solidFill>
                <a:latin typeface="Century Gothic" panose="020B0502020202020204"/>
                <a:ea typeface="+mn-ea"/>
                <a:hlinkClick r:id="rId3"/>
              </a:rPr>
              <a:t>willhumble@azpha.org</a:t>
            </a:r>
            <a:endParaRPr lang="en-US" sz="2844" dirty="0">
              <a:solidFill>
                <a:prstClr val="white"/>
              </a:solidFill>
              <a:latin typeface="Century Gothic" panose="020B0502020202020204"/>
              <a:ea typeface="+mn-ea"/>
            </a:endParaRPr>
          </a:p>
          <a:p>
            <a:pPr algn="l" defTabSz="650230" fontAlgn="auto">
              <a:spcBef>
                <a:spcPts val="0"/>
              </a:spcBef>
              <a:spcAft>
                <a:spcPts val="0"/>
              </a:spcAft>
            </a:pPr>
            <a:endParaRPr lang="en-US" sz="2844" dirty="0">
              <a:solidFill>
                <a:prstClr val="white"/>
              </a:solidFill>
              <a:latin typeface="Century Gothic" panose="020B0502020202020204"/>
              <a:ea typeface="+mn-ea"/>
            </a:endParaRPr>
          </a:p>
          <a:p>
            <a:pPr algn="l" defTabSz="650230" fontAlgn="auto">
              <a:spcBef>
                <a:spcPts val="0"/>
              </a:spcBef>
              <a:spcAft>
                <a:spcPts val="0"/>
              </a:spcAft>
            </a:pPr>
            <a:r>
              <a:rPr lang="en-US" sz="2844" dirty="0">
                <a:solidFill>
                  <a:prstClr val="white"/>
                </a:solidFill>
                <a:latin typeface="Century Gothic" panose="020B0502020202020204"/>
                <a:ea typeface="+mn-ea"/>
              </a:rPr>
              <a:t>Blog:  </a:t>
            </a:r>
            <a:r>
              <a:rPr lang="en-US" sz="2844" dirty="0">
                <a:solidFill>
                  <a:prstClr val="white"/>
                </a:solidFill>
                <a:latin typeface="Century Gothic" panose="020B0502020202020204"/>
                <a:ea typeface="+mn-ea"/>
                <a:hlinkClick r:id="rId4"/>
              </a:rPr>
              <a:t>http://www.azpha.org/wills-blog</a:t>
            </a:r>
            <a:r>
              <a:rPr lang="en-US" sz="2844" dirty="0">
                <a:solidFill>
                  <a:prstClr val="white"/>
                </a:solidFill>
                <a:latin typeface="Century Gothic" panose="020B0502020202020204"/>
                <a:ea typeface="+mn-ea"/>
              </a:rPr>
              <a:t> </a:t>
            </a:r>
          </a:p>
          <a:p>
            <a:pPr algn="l" defTabSz="650230" fontAlgn="auto">
              <a:spcBef>
                <a:spcPts val="0"/>
              </a:spcBef>
              <a:spcAft>
                <a:spcPts val="0"/>
              </a:spcAft>
            </a:pPr>
            <a:endParaRPr lang="en-US" sz="2844" dirty="0">
              <a:solidFill>
                <a:prstClr val="white"/>
              </a:solidFill>
              <a:latin typeface="Century Gothic" panose="020B0502020202020204"/>
              <a:ea typeface="+mn-ea"/>
            </a:endParaRPr>
          </a:p>
          <a:p>
            <a:pPr algn="l" defTabSz="650230" fontAlgn="auto">
              <a:spcBef>
                <a:spcPts val="0"/>
              </a:spcBef>
              <a:spcAft>
                <a:spcPts val="0"/>
              </a:spcAft>
            </a:pPr>
            <a:r>
              <a:rPr lang="en-US" sz="2844" dirty="0">
                <a:solidFill>
                  <a:prstClr val="white"/>
                </a:solidFill>
                <a:latin typeface="Century Gothic" panose="020B0502020202020204"/>
                <a:ea typeface="+mn-ea"/>
              </a:rPr>
              <a:t>Twitter: @willhumble_az</a:t>
            </a:r>
          </a:p>
          <a:p>
            <a:pPr algn="l" defTabSz="650230" fontAlgn="auto">
              <a:spcBef>
                <a:spcPts val="0"/>
              </a:spcBef>
              <a:spcAft>
                <a:spcPts val="0"/>
              </a:spcAft>
            </a:pPr>
            <a:r>
              <a:rPr lang="en-US" sz="2844" dirty="0">
                <a:solidFill>
                  <a:prstClr val="white"/>
                </a:solidFill>
                <a:latin typeface="Century Gothic" panose="020B0502020202020204"/>
                <a:ea typeface="+mn-ea"/>
              </a:rPr>
              <a:t>             @PublicHealthAZ</a:t>
            </a:r>
          </a:p>
          <a:p>
            <a:pPr algn="l" defTabSz="650230" fontAlgn="auto">
              <a:spcBef>
                <a:spcPts val="0"/>
              </a:spcBef>
              <a:spcAft>
                <a:spcPts val="0"/>
              </a:spcAft>
            </a:pPr>
            <a:endParaRPr lang="en-US" sz="2844" dirty="0">
              <a:solidFill>
                <a:prstClr val="white"/>
              </a:solidFill>
              <a:latin typeface="Century Gothic" panose="020B0502020202020204"/>
              <a:ea typeface="+mn-e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F86F9A-0ADE-4903-B1BE-8ABF10A41DA3}"/>
              </a:ext>
            </a:extLst>
          </p:cNvPr>
          <p:cNvSpPr txBox="1"/>
          <p:nvPr/>
        </p:nvSpPr>
        <p:spPr>
          <a:xfrm>
            <a:off x="865950" y="355515"/>
            <a:ext cx="7337276" cy="5519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65023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44" dirty="0">
              <a:solidFill>
                <a:prstClr val="white"/>
              </a:solidFill>
              <a:latin typeface="Century Gothic" panose="020B0502020202020204"/>
              <a:ea typeface="+mn-ea"/>
            </a:endParaRPr>
          </a:p>
          <a:p>
            <a:pPr defTabSz="65023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982" dirty="0">
                <a:solidFill>
                  <a:prstClr val="white"/>
                </a:solidFill>
                <a:latin typeface="Century Gothic" panose="020B0502020202020204"/>
                <a:ea typeface="+mn-ea"/>
              </a:rPr>
              <a:t>JOIN US!</a:t>
            </a:r>
          </a:p>
          <a:p>
            <a:pPr defTabSz="65023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44" dirty="0">
              <a:solidFill>
                <a:prstClr val="white"/>
              </a:solidFill>
              <a:latin typeface="Century Gothic" panose="020B0502020202020204"/>
              <a:ea typeface="+mn-ea"/>
            </a:endParaRPr>
          </a:p>
          <a:p>
            <a:pPr algn="l" defTabSz="65023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44" dirty="0">
              <a:solidFill>
                <a:prstClr val="white"/>
              </a:solidFill>
              <a:latin typeface="Century Gothic" panose="020B0502020202020204"/>
              <a:ea typeface="+mn-ea"/>
            </a:endParaRPr>
          </a:p>
          <a:p>
            <a:pPr algn="l" defTabSz="65023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44" dirty="0">
                <a:solidFill>
                  <a:prstClr val="white"/>
                </a:solidFill>
                <a:latin typeface="Century Gothic" panose="020B0502020202020204"/>
                <a:ea typeface="+mn-ea"/>
              </a:rPr>
              <a:t>J</a:t>
            </a:r>
            <a:r>
              <a:rPr lang="en-US" sz="2844" dirty="0" err="1">
                <a:solidFill>
                  <a:prstClr val="white"/>
                </a:solidFill>
                <a:latin typeface="Century Gothic" panose="020B0502020202020204"/>
                <a:ea typeface="+mn-ea"/>
              </a:rPr>
              <a:t>oin</a:t>
            </a:r>
            <a:r>
              <a:rPr lang="en-US" sz="2844" dirty="0">
                <a:solidFill>
                  <a:prstClr val="white"/>
                </a:solidFill>
                <a:latin typeface="Century Gothic" panose="020B0502020202020204"/>
                <a:ea typeface="+mn-ea"/>
              </a:rPr>
              <a:t> us at on our </a:t>
            </a:r>
            <a:r>
              <a:rPr lang="en-US" sz="2844" dirty="0">
                <a:solidFill>
                  <a:srgbClr val="1155CC"/>
                </a:solidFill>
                <a:latin typeface="Century Gothic" panose="020B0502020202020204"/>
                <a:ea typeface="+mn-ea"/>
                <a:hlinkClick r:id="rId5"/>
              </a:rPr>
              <a:t>membership web link</a:t>
            </a:r>
            <a:r>
              <a:rPr lang="en-US" sz="2844" dirty="0">
                <a:solidFill>
                  <a:prstClr val="white"/>
                </a:solidFill>
                <a:latin typeface="Century Gothic" panose="020B0502020202020204"/>
                <a:ea typeface="+mn-ea"/>
              </a:rPr>
              <a:t>. </a:t>
            </a:r>
          </a:p>
          <a:p>
            <a:pPr algn="l" defTabSz="65023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44" dirty="0">
              <a:solidFill>
                <a:prstClr val="white"/>
              </a:solidFill>
              <a:latin typeface="Century Gothic" panose="020B0502020202020204"/>
              <a:ea typeface="+mn-ea"/>
              <a:hlinkClick r:id="rId5"/>
            </a:endParaRPr>
          </a:p>
          <a:p>
            <a:pPr algn="l" defTabSz="65023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44" dirty="0">
                <a:solidFill>
                  <a:srgbClr val="1155CC"/>
                </a:solidFill>
                <a:latin typeface="Century Gothic" panose="020B0502020202020204"/>
                <a:ea typeface="+mn-ea"/>
                <a:hlinkClick r:id="rId5"/>
              </a:rPr>
              <a:t>Individual memberships</a:t>
            </a:r>
            <a:r>
              <a:rPr lang="en-US" sz="2844" dirty="0">
                <a:solidFill>
                  <a:prstClr val="white"/>
                </a:solidFill>
                <a:latin typeface="Century Gothic" panose="020B0502020202020204"/>
                <a:ea typeface="+mn-ea"/>
              </a:rPr>
              <a:t> are only </a:t>
            </a:r>
            <a:r>
              <a:rPr lang="en-US" sz="2844" b="1" dirty="0">
                <a:solidFill>
                  <a:prstClr val="white"/>
                </a:solidFill>
                <a:latin typeface="Century Gothic" panose="020B0502020202020204"/>
                <a:ea typeface="+mn-ea"/>
              </a:rPr>
              <a:t>$75/year</a:t>
            </a:r>
            <a:r>
              <a:rPr lang="en-US" sz="2844" dirty="0">
                <a:solidFill>
                  <a:prstClr val="white"/>
                </a:solidFill>
                <a:latin typeface="Century Gothic" panose="020B0502020202020204"/>
                <a:ea typeface="+mn-ea"/>
              </a:rPr>
              <a:t> and student memberships priced at just </a:t>
            </a:r>
            <a:r>
              <a:rPr lang="en-US" sz="2844" b="1" dirty="0">
                <a:solidFill>
                  <a:prstClr val="white"/>
                </a:solidFill>
                <a:latin typeface="Century Gothic" panose="020B0502020202020204"/>
                <a:ea typeface="+mn-ea"/>
              </a:rPr>
              <a:t>$25/year</a:t>
            </a:r>
            <a:r>
              <a:rPr lang="en-US" sz="2844" dirty="0">
                <a:solidFill>
                  <a:prstClr val="white"/>
                </a:solidFill>
                <a:latin typeface="Century Gothic" panose="020B0502020202020204"/>
                <a:ea typeface="+mn-ea"/>
              </a:rPr>
              <a:t>. </a:t>
            </a:r>
          </a:p>
          <a:p>
            <a:pPr algn="l" defTabSz="65023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44" dirty="0">
              <a:solidFill>
                <a:prstClr val="white"/>
              </a:solidFill>
              <a:latin typeface="Century Gothic" panose="020B0502020202020204"/>
              <a:ea typeface="+mn-ea"/>
            </a:endParaRPr>
          </a:p>
          <a:p>
            <a:pPr algn="l" defTabSz="65023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44" dirty="0">
                <a:solidFill>
                  <a:prstClr val="white"/>
                </a:solidFill>
                <a:latin typeface="Century Gothic" panose="020B0502020202020204"/>
                <a:ea typeface="+mn-ea"/>
              </a:rPr>
              <a:t>We also have various </a:t>
            </a:r>
            <a:r>
              <a:rPr lang="en-US" sz="2844" dirty="0">
                <a:solidFill>
                  <a:srgbClr val="1155CC"/>
                </a:solidFill>
                <a:latin typeface="Century Gothic" panose="020B0502020202020204"/>
                <a:ea typeface="+mn-ea"/>
                <a:hlinkClick r:id="rId6"/>
              </a:rPr>
              <a:t>Organizational Memberships</a:t>
            </a:r>
            <a:r>
              <a:rPr lang="en-US" sz="2844" dirty="0">
                <a:solidFill>
                  <a:prstClr val="white"/>
                </a:solidFill>
                <a:latin typeface="Century Gothic" panose="020B0502020202020204"/>
                <a:ea typeface="+mn-ea"/>
              </a:rPr>
              <a:t>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F998CA6-FDF3-4912-90AB-4D3670E7C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656" y="6957313"/>
            <a:ext cx="3178951" cy="224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7067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47713" indent="-481013">
              <a:buClr>
                <a:srgbClr val="FFC000"/>
              </a:buClr>
              <a:buFont typeface="Arial" panose="020B0604020202020204" pitchFamily="34" charset="0"/>
              <a:buChar char="►"/>
            </a:pPr>
            <a:r>
              <a:rPr lang="en-US" b="0" i="0" dirty="0">
                <a:effectLst/>
                <a:latin typeface="adobe-garamond-pro"/>
              </a:rPr>
              <a:t>COVAX, an international partnership led by the Coalition for Epidemic Preparedness Innovations (CEPI), Gavi, the Vaccine Alliance, and the World Health Organization (WHO)</a:t>
            </a:r>
          </a:p>
          <a:p>
            <a:pPr marL="747713" indent="-481013">
              <a:buClr>
                <a:srgbClr val="FFC000"/>
              </a:buClr>
              <a:buFont typeface="Arial" panose="020B0604020202020204" pitchFamily="34" charset="0"/>
              <a:buChar char="►"/>
            </a:pPr>
            <a:r>
              <a:rPr lang="en-US" dirty="0">
                <a:latin typeface="adobe-garamond-pro"/>
              </a:rPr>
              <a:t>C</a:t>
            </a:r>
            <a:r>
              <a:rPr lang="en-US" b="0" i="0" dirty="0">
                <a:effectLst/>
                <a:latin typeface="adobe-garamond-pro"/>
              </a:rPr>
              <a:t>reated to respond to this challenge. Its goal is to distribute 2B doses of COVID-19 vaccine to developing nations by the end of 2021</a:t>
            </a:r>
          </a:p>
          <a:p>
            <a:pPr marL="747713" indent="-481013">
              <a:buClr>
                <a:srgbClr val="FFC000"/>
              </a:buClr>
              <a:buFont typeface="Arial" panose="020B0604020202020204" pitchFamily="34" charset="0"/>
              <a:buChar char="►"/>
            </a:pPr>
            <a:r>
              <a:rPr lang="en-US" dirty="0">
                <a:latin typeface="adobe-garamond-pro"/>
              </a:rPr>
              <a:t>O</a:t>
            </a:r>
            <a:r>
              <a:rPr lang="en-US" b="0" i="0" dirty="0">
                <a:effectLst/>
                <a:latin typeface="adobe-garamond-pro"/>
              </a:rPr>
              <a:t>nly international effort to ensure that people in all countries have access to COVID-19 vaccines once they are available, regardless of their wealth</a:t>
            </a:r>
          </a:p>
          <a:p>
            <a:pPr marL="747713" indent="-481013">
              <a:buClr>
                <a:srgbClr val="FFC000"/>
              </a:buClr>
              <a:buFont typeface="Arial" panose="020B0604020202020204" pitchFamily="34" charset="0"/>
              <a:buChar char="►"/>
            </a:pPr>
            <a:r>
              <a:rPr lang="en-US" dirty="0">
                <a:latin typeface="adobe-garamond-pro"/>
              </a:rPr>
              <a:t>L</a:t>
            </a:r>
            <a:r>
              <a:rPr lang="en-US" b="0" i="0" dirty="0">
                <a:effectLst/>
                <a:latin typeface="adobe-garamond-pro"/>
              </a:rPr>
              <a:t>ower-income nations would otherwise be unable to afford these vaccines</a:t>
            </a:r>
          </a:p>
          <a:p>
            <a:pPr marL="747713" indent="-481013">
              <a:buClr>
                <a:srgbClr val="FFC000"/>
              </a:buClr>
              <a:buFont typeface="Arial" panose="020B0604020202020204" pitchFamily="34" charset="0"/>
              <a:buChar char="►"/>
            </a:pPr>
            <a:r>
              <a:rPr lang="en-US" b="0" i="0" dirty="0">
                <a:effectLst/>
                <a:latin typeface="adobe-garamond-pro"/>
                <a:hlinkClick r:id="rId2"/>
              </a:rPr>
              <a:t>https://www.who.int/initiatives/act-accelerator/covax</a:t>
            </a:r>
            <a:r>
              <a:rPr lang="en-US" b="0" i="0" dirty="0">
                <a:effectLst/>
                <a:latin typeface="adobe-garamond-pro"/>
              </a:rPr>
              <a:t> 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What is COVAX?</a:t>
            </a:r>
          </a:p>
        </p:txBody>
      </p:sp>
    </p:spTree>
    <p:extLst>
      <p:ext uri="{BB962C8B-B14F-4D97-AF65-F5344CB8AC3E}">
        <p14:creationId xmlns:p14="http://schemas.microsoft.com/office/powerpoint/2010/main" val="4040106547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Vaccine Inequities: Why COVAX is Needed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B9998A9-C4BB-4B42-ABA5-DBEA23AA59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0531" y="1447800"/>
            <a:ext cx="14478000" cy="830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606961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47713" indent="-481013">
              <a:buClr>
                <a:srgbClr val="FFC000"/>
              </a:buClr>
              <a:buFont typeface="Arial" panose="020B0604020202020204" pitchFamily="34" charset="0"/>
              <a:buChar char="►"/>
            </a:pPr>
            <a:endParaRPr lang="en-US" b="1" i="0" dirty="0">
              <a:effectLst/>
              <a:latin typeface="adobe-garamond-pro"/>
            </a:endParaRPr>
          </a:p>
          <a:p>
            <a:pPr marL="747713" indent="-481013">
              <a:buClr>
                <a:srgbClr val="FFC000"/>
              </a:buClr>
              <a:buFont typeface="Arial" panose="020B0604020202020204" pitchFamily="34" charset="0"/>
              <a:buChar char="►"/>
            </a:pPr>
            <a:r>
              <a:rPr lang="en-US" b="1" i="0" dirty="0">
                <a:effectLst/>
                <a:latin typeface="adobe-garamond-pro"/>
              </a:rPr>
              <a:t>Self-Financing (High Income) Countries</a:t>
            </a:r>
            <a:r>
              <a:rPr lang="en-US" b="0" i="0" dirty="0">
                <a:effectLst/>
                <a:latin typeface="adobe-garamond-pro"/>
              </a:rPr>
              <a:t>: Self-financing countries are responsible for paying for their participation in COVAX to have access to the COVAX portfolio. 90 countries have joined COVAX as self-financing,</a:t>
            </a:r>
          </a:p>
          <a:p>
            <a:pPr marL="747713" indent="-481013">
              <a:buClr>
                <a:srgbClr val="FFC000"/>
              </a:buClr>
              <a:buFont typeface="Arial" panose="020B0604020202020204" pitchFamily="34" charset="0"/>
              <a:buChar char="►"/>
            </a:pPr>
            <a:endParaRPr lang="en-US" b="0" i="0" dirty="0">
              <a:effectLst/>
              <a:latin typeface="adobe-garamond-pro"/>
            </a:endParaRPr>
          </a:p>
          <a:p>
            <a:pPr marL="747713" indent="-481013">
              <a:buClr>
                <a:srgbClr val="FFC000"/>
              </a:buClr>
              <a:buFont typeface="Arial" panose="020B0604020202020204" pitchFamily="34" charset="0"/>
              <a:buChar char="►"/>
            </a:pPr>
            <a:r>
              <a:rPr lang="en-US" b="1" i="0" dirty="0">
                <a:effectLst/>
                <a:latin typeface="adobe-garamond-pro"/>
              </a:rPr>
              <a:t>Funded (Low- and Middle-Income) Countries</a:t>
            </a:r>
            <a:r>
              <a:rPr lang="en-US" b="0" i="0" dirty="0">
                <a:effectLst/>
                <a:latin typeface="adobe-garamond-pro"/>
              </a:rPr>
              <a:t>: Low- and middle- income countries are eligible to access vaccines that they would otherwise be unable to afford. Funding for the AMC is through provided by separate contributions from public and private donors.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Which Countries Can Participate?</a:t>
            </a:r>
          </a:p>
        </p:txBody>
      </p:sp>
    </p:spTree>
    <p:extLst>
      <p:ext uri="{BB962C8B-B14F-4D97-AF65-F5344CB8AC3E}">
        <p14:creationId xmlns:p14="http://schemas.microsoft.com/office/powerpoint/2010/main" val="157472231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47713" indent="-481013">
              <a:buClr>
                <a:srgbClr val="FFC000"/>
              </a:buClr>
              <a:buFont typeface="Arial" panose="020B0604020202020204" pitchFamily="34" charset="0"/>
              <a:buChar char="►"/>
            </a:pPr>
            <a:endParaRPr lang="en-US" b="0" i="0" dirty="0">
              <a:effectLst/>
              <a:latin typeface="adobe-garamond-pro"/>
            </a:endParaRPr>
          </a:p>
          <a:p>
            <a:pPr marL="747713" indent="-481013">
              <a:buClr>
                <a:srgbClr val="FFC000"/>
              </a:buClr>
              <a:buFont typeface="Arial" panose="020B0604020202020204" pitchFamily="34" charset="0"/>
              <a:buChar char="►"/>
            </a:pPr>
            <a:r>
              <a:rPr lang="en-US" b="0" i="0" dirty="0">
                <a:effectLst/>
                <a:latin typeface="adobe-garamond-pro"/>
              </a:rPr>
              <a:t>Ninety-two low- and middle-income economies are eligible to participate in receiving vaccine through COVAX</a:t>
            </a:r>
          </a:p>
          <a:p>
            <a:pPr marL="747713" indent="-481013">
              <a:buClr>
                <a:srgbClr val="FFC000"/>
              </a:buClr>
              <a:buFont typeface="Arial" panose="020B0604020202020204" pitchFamily="34" charset="0"/>
              <a:buChar char="►"/>
            </a:pPr>
            <a:r>
              <a:rPr lang="en-US" b="0" i="0" dirty="0">
                <a:effectLst/>
                <a:latin typeface="adobe-garamond-pro"/>
              </a:rPr>
              <a:t>Authorized </a:t>
            </a:r>
            <a:r>
              <a:rPr lang="en-US" b="0" i="0" dirty="0">
                <a:effectLst/>
                <a:latin typeface="adobe-garamond-pro"/>
                <a:hlinkClick r:id="rId2"/>
              </a:rPr>
              <a:t>low-income countries</a:t>
            </a:r>
            <a:r>
              <a:rPr lang="en-US" b="0" i="0" dirty="0">
                <a:effectLst/>
                <a:latin typeface="adobe-garamond-pro"/>
              </a:rPr>
              <a:t>  </a:t>
            </a:r>
          </a:p>
          <a:p>
            <a:pPr marL="747713" indent="-481013">
              <a:buClr>
                <a:srgbClr val="FFC000"/>
              </a:buClr>
              <a:buFont typeface="Arial" panose="020B0604020202020204" pitchFamily="34" charset="0"/>
              <a:buChar char="►"/>
            </a:pPr>
            <a:r>
              <a:rPr lang="en-US" b="0" i="0" dirty="0">
                <a:effectLst/>
                <a:latin typeface="adobe-garamond-pro"/>
              </a:rPr>
              <a:t>COVAX has a </a:t>
            </a:r>
            <a:r>
              <a:rPr lang="en-US" b="0" i="0" dirty="0">
                <a:effectLst/>
                <a:latin typeface="adobe-garamond-pro"/>
                <a:hlinkClick r:id="rId3"/>
              </a:rPr>
              <a:t>Global Supply Forecast</a:t>
            </a:r>
            <a:r>
              <a:rPr lang="en-US" b="0" i="0" dirty="0">
                <a:effectLst/>
                <a:latin typeface="adobe-garamond-pro"/>
              </a:rPr>
              <a:t> </a:t>
            </a:r>
          </a:p>
          <a:p>
            <a:pPr marL="747713" indent="-481013">
              <a:buClr>
                <a:srgbClr val="FFC000"/>
              </a:buClr>
              <a:buFont typeface="Arial" panose="020B0604020202020204" pitchFamily="34" charset="0"/>
              <a:buChar char="►"/>
            </a:pPr>
            <a:r>
              <a:rPr lang="en-US" b="0" i="0" dirty="0">
                <a:effectLst/>
                <a:latin typeface="adobe-garamond-pro"/>
              </a:rPr>
              <a:t>Dominated by AstraZeneca, </a:t>
            </a:r>
            <a:r>
              <a:rPr lang="en-US" b="0" i="0" dirty="0" err="1">
                <a:effectLst/>
                <a:latin typeface="adobe-garamond-pro"/>
              </a:rPr>
              <a:t>Novavax</a:t>
            </a:r>
            <a:r>
              <a:rPr lang="en-US" b="0" i="0" dirty="0">
                <a:effectLst/>
                <a:latin typeface="adobe-garamond-pro"/>
              </a:rPr>
              <a:t>, Johnson &amp; Johnson vaccines 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Who is Participating &amp; What Are </a:t>
            </a:r>
            <a:r>
              <a:rPr lang="en-US" dirty="0"/>
              <a:t>T</a:t>
            </a:r>
            <a:r>
              <a:rPr lang="en-US" dirty="0">
                <a:solidFill>
                  <a:schemeClr val="tx2"/>
                </a:solidFill>
              </a:rPr>
              <a:t>hey Buying?</a:t>
            </a:r>
          </a:p>
        </p:txBody>
      </p:sp>
    </p:spTree>
    <p:extLst>
      <p:ext uri="{BB962C8B-B14F-4D97-AF65-F5344CB8AC3E}">
        <p14:creationId xmlns:p14="http://schemas.microsoft.com/office/powerpoint/2010/main" val="3035907910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B09F215-AC26-41EF-BCA2-57147C187B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7331" y="1524000"/>
            <a:ext cx="14173200" cy="73152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What Has Been Ordered So Far?</a:t>
            </a:r>
          </a:p>
        </p:txBody>
      </p:sp>
    </p:spTree>
    <p:extLst>
      <p:ext uri="{BB962C8B-B14F-4D97-AF65-F5344CB8AC3E}">
        <p14:creationId xmlns:p14="http://schemas.microsoft.com/office/powerpoint/2010/main" val="4010863162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47713" indent="-481013">
              <a:buClr>
                <a:srgbClr val="FFC000"/>
              </a:buClr>
              <a:buFont typeface="Arial" panose="020B0604020202020204" pitchFamily="34" charset="0"/>
              <a:buChar char="►"/>
            </a:pPr>
            <a:r>
              <a:rPr lang="en-US" b="0" i="0" dirty="0">
                <a:effectLst/>
                <a:latin typeface="adobe-garamond-pro"/>
              </a:rPr>
              <a:t>U.S. was not a member under the Trump Administration</a:t>
            </a:r>
          </a:p>
          <a:p>
            <a:pPr marL="747713" indent="-481013">
              <a:buClr>
                <a:srgbClr val="FFC000"/>
              </a:buClr>
              <a:buFont typeface="Arial" panose="020B0604020202020204" pitchFamily="34" charset="0"/>
              <a:buChar char="►"/>
            </a:pPr>
            <a:r>
              <a:rPr lang="en-US" dirty="0">
                <a:latin typeface="adobe-garamond-pro"/>
              </a:rPr>
              <a:t>Became a member on Inauguration Day (1/20/21)</a:t>
            </a:r>
          </a:p>
          <a:p>
            <a:pPr marL="747713" indent="-481013">
              <a:buClr>
                <a:srgbClr val="FFC000"/>
              </a:buClr>
              <a:buFont typeface="Arial" panose="020B0604020202020204" pitchFamily="34" charset="0"/>
              <a:buChar char="►"/>
            </a:pPr>
            <a:r>
              <a:rPr lang="en-US" dirty="0">
                <a:latin typeface="adobe-garamond-pro"/>
              </a:rPr>
              <a:t>Most vaccine doses (56%) have been purchased by high-income countries, representing 16% of the global population</a:t>
            </a:r>
          </a:p>
          <a:p>
            <a:pPr marL="747713" indent="-481013">
              <a:buClr>
                <a:srgbClr val="FFC000"/>
              </a:buClr>
              <a:buFont typeface="Arial" panose="020B0604020202020204" pitchFamily="34" charset="0"/>
              <a:buChar char="►"/>
            </a:pPr>
            <a:r>
              <a:rPr lang="en-US" dirty="0">
                <a:latin typeface="adobe-garamond-pro"/>
              </a:rPr>
              <a:t>Rich nations have ordered way too much vaccine </a:t>
            </a:r>
          </a:p>
          <a:p>
            <a:pPr marL="747713" indent="-481013">
              <a:buClr>
                <a:srgbClr val="FFC000"/>
              </a:buClr>
              <a:buFont typeface="Arial" panose="020B0604020202020204" pitchFamily="34" charset="0"/>
              <a:buChar char="►"/>
            </a:pPr>
            <a:r>
              <a:rPr lang="en-US" dirty="0">
                <a:latin typeface="adobe-garamond-pro"/>
              </a:rPr>
              <a:t>Canada for example has ordered 11 doses (including boosters) per person; U.S.  Has ordered 3.5 doses (including boosters) per person</a:t>
            </a:r>
          </a:p>
          <a:p>
            <a:pPr marL="747713" indent="-481013">
              <a:buClr>
                <a:srgbClr val="FFC000"/>
              </a:buClr>
              <a:buFont typeface="Arial" panose="020B0604020202020204" pitchFamily="34" charset="0"/>
              <a:buChar char="►"/>
            </a:pPr>
            <a:r>
              <a:rPr lang="en-US" dirty="0">
                <a:latin typeface="adobe-garamond-pro"/>
              </a:rPr>
              <a:t>Late in 2021 rich countries will have way too much</a:t>
            </a:r>
          </a:p>
          <a:p>
            <a:pPr marL="266700">
              <a:buClr>
                <a:srgbClr val="FFC000"/>
              </a:buClr>
              <a:buNone/>
            </a:pPr>
            <a:endParaRPr lang="en-US" dirty="0">
              <a:latin typeface="adobe-garamond-pro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COVAX Background</a:t>
            </a:r>
          </a:p>
        </p:txBody>
      </p:sp>
    </p:spTree>
    <p:extLst>
      <p:ext uri="{BB962C8B-B14F-4D97-AF65-F5344CB8AC3E}">
        <p14:creationId xmlns:p14="http://schemas.microsoft.com/office/powerpoint/2010/main" val="818484685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47713" indent="-481013">
              <a:buClr>
                <a:srgbClr val="FFC000"/>
              </a:buClr>
              <a:buFont typeface="Arial" panose="020B0604020202020204" pitchFamily="34" charset="0"/>
              <a:buChar char="►"/>
            </a:pPr>
            <a:r>
              <a:rPr lang="en-US" b="0" i="0" dirty="0">
                <a:effectLst/>
                <a:latin typeface="adobe-garamond-pro"/>
              </a:rPr>
              <a:t>COVAX Costs are U.S.D. $27Billon</a:t>
            </a:r>
          </a:p>
          <a:p>
            <a:pPr marL="747713" indent="-481013">
              <a:buClr>
                <a:srgbClr val="FFC000"/>
              </a:buClr>
              <a:buFont typeface="Arial" panose="020B0604020202020204" pitchFamily="34" charset="0"/>
              <a:buChar char="►"/>
            </a:pPr>
            <a:r>
              <a:rPr lang="en-US" b="0" i="0" dirty="0">
                <a:effectLst/>
                <a:latin typeface="adobe-garamond-pro"/>
              </a:rPr>
              <a:t>To date, COVAX has received approximately $6.35B</a:t>
            </a:r>
          </a:p>
          <a:p>
            <a:pPr marL="747713" indent="-481013">
              <a:buClr>
                <a:srgbClr val="FFC000"/>
              </a:buClr>
              <a:buFont typeface="Arial" panose="020B0604020202020204" pitchFamily="34" charset="0"/>
              <a:buChar char="►"/>
            </a:pPr>
            <a:r>
              <a:rPr lang="en-US" b="0" i="0" dirty="0">
                <a:effectLst/>
                <a:latin typeface="adobe-garamond-pro"/>
              </a:rPr>
              <a:t>U.S. authorized $4B in emergency COVID-19 relief to GAVI</a:t>
            </a:r>
          </a:p>
          <a:p>
            <a:pPr marL="747713" indent="-481013">
              <a:buClr>
                <a:srgbClr val="FFC000"/>
              </a:buClr>
              <a:buFont typeface="Arial" panose="020B0604020202020204" pitchFamily="34" charset="0"/>
              <a:buChar char="►"/>
            </a:pPr>
            <a:r>
              <a:rPr lang="en-US" b="0" i="0" dirty="0">
                <a:effectLst/>
                <a:latin typeface="adobe-garamond-pro"/>
              </a:rPr>
              <a:t>COVAX has purchased 1.1B doses to date, goal is $2B doses</a:t>
            </a:r>
          </a:p>
          <a:p>
            <a:pPr marL="747713" indent="-481013">
              <a:buClr>
                <a:srgbClr val="FFC000"/>
              </a:buClr>
              <a:buFont typeface="Arial" panose="020B0604020202020204" pitchFamily="34" charset="0"/>
              <a:buChar char="►"/>
            </a:pPr>
            <a:r>
              <a:rPr lang="en-US" dirty="0">
                <a:latin typeface="adobe-garamond-pro"/>
              </a:rPr>
              <a:t>COVAX </a:t>
            </a:r>
            <a:r>
              <a:rPr lang="en-US" b="0" i="0" dirty="0">
                <a:effectLst/>
                <a:latin typeface="adobe-garamond-pro"/>
              </a:rPr>
              <a:t>ended 2020 with a funding gap of $755 million and faces a gap of $6.4 billion in 2021 (research and development, manufacturing, procurement, and delivery)</a:t>
            </a:r>
          </a:p>
          <a:p>
            <a:pPr marL="747713" indent="-481013">
              <a:buClr>
                <a:srgbClr val="FFC000"/>
              </a:buClr>
              <a:buFont typeface="Arial" panose="020B0604020202020204" pitchFamily="34" charset="0"/>
              <a:buChar char="►"/>
            </a:pPr>
            <a:r>
              <a:rPr lang="en-US" b="0" i="0" dirty="0">
                <a:effectLst/>
                <a:latin typeface="adobe-garamond-pro"/>
              </a:rPr>
              <a:t>Actual vaccine can be contributed as well as funds, but the vaccine will be late arriving in developing nations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What Resources are Needed?</a:t>
            </a:r>
          </a:p>
        </p:txBody>
      </p:sp>
    </p:spTree>
    <p:extLst>
      <p:ext uri="{BB962C8B-B14F-4D97-AF65-F5344CB8AC3E}">
        <p14:creationId xmlns:p14="http://schemas.microsoft.com/office/powerpoint/2010/main" val="3112754513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47713" indent="-481013">
              <a:buClr>
                <a:srgbClr val="FFC000"/>
              </a:buClr>
              <a:buFont typeface="Arial" panose="020B0604020202020204" pitchFamily="34" charset="0"/>
              <a:buChar char="►"/>
            </a:pPr>
            <a:r>
              <a:rPr lang="en-US" b="0" i="0" dirty="0">
                <a:effectLst/>
                <a:latin typeface="adobe-garamond-pro"/>
              </a:rPr>
              <a:t>There are also key questions about the nature of U.S. participation including how much funding the U.S. will provide for COVAX</a:t>
            </a:r>
          </a:p>
          <a:p>
            <a:pPr marL="747713" indent="-481013">
              <a:buClr>
                <a:srgbClr val="FFC000"/>
              </a:buClr>
              <a:buFont typeface="Arial" panose="020B0604020202020204" pitchFamily="34" charset="0"/>
              <a:buChar char="►"/>
            </a:pPr>
            <a:endParaRPr lang="en-US" b="0" i="0" dirty="0">
              <a:effectLst/>
              <a:latin typeface="adobe-garamond-pro"/>
            </a:endParaRPr>
          </a:p>
          <a:p>
            <a:pPr marL="1763918" lvl="1" indent="-481013">
              <a:buFont typeface="Arial" panose="020B0604020202020204" pitchFamily="34" charset="0"/>
              <a:buChar char="►"/>
            </a:pPr>
            <a:r>
              <a:rPr lang="en-US" b="0" i="0" dirty="0">
                <a:effectLst/>
                <a:latin typeface="adobe-garamond-pro"/>
              </a:rPr>
              <a:t>As a self-financing country to access vaccines in the COVAX portfolio</a:t>
            </a:r>
          </a:p>
          <a:p>
            <a:pPr marL="1763918" lvl="1" indent="-481013">
              <a:buFont typeface="Arial" panose="020B0604020202020204" pitchFamily="34" charset="0"/>
              <a:buChar char="►"/>
            </a:pPr>
            <a:r>
              <a:rPr lang="en-US" dirty="0">
                <a:latin typeface="adobe-garamond-pro"/>
              </a:rPr>
              <a:t>D</a:t>
            </a:r>
            <a:r>
              <a:rPr lang="en-US" b="0" i="0" dirty="0">
                <a:effectLst/>
                <a:latin typeface="adobe-garamond-pro"/>
              </a:rPr>
              <a:t>onor to the COVAX advance market commitment intended help supply vaccines for low- and middle-income countries</a:t>
            </a:r>
          </a:p>
          <a:p>
            <a:pPr marL="1763918" lvl="1" indent="-481013">
              <a:buFont typeface="Arial" panose="020B0604020202020204" pitchFamily="34" charset="0"/>
              <a:buChar char="►"/>
            </a:pPr>
            <a:endParaRPr lang="en-US" b="0" i="0" dirty="0">
              <a:effectLst/>
              <a:latin typeface="adobe-garamond-pro"/>
            </a:endParaRPr>
          </a:p>
          <a:p>
            <a:pPr marL="747713" indent="-481013">
              <a:buClr>
                <a:srgbClr val="FFC000"/>
              </a:buClr>
              <a:buFont typeface="Arial" panose="020B0604020202020204" pitchFamily="34" charset="0"/>
              <a:buChar char="►"/>
            </a:pPr>
            <a:r>
              <a:rPr lang="en-US" dirty="0">
                <a:latin typeface="adobe-garamond-pro"/>
              </a:rPr>
              <a:t>Will the </a:t>
            </a:r>
            <a:r>
              <a:rPr lang="en-US" b="0" i="0" dirty="0">
                <a:effectLst/>
                <a:latin typeface="adobe-garamond-pro"/>
              </a:rPr>
              <a:t>U.S. will donate surplus doses to COVAX in the future?</a:t>
            </a:r>
          </a:p>
          <a:p>
            <a:pPr marL="747713" indent="-481013">
              <a:buClr>
                <a:srgbClr val="FFC000"/>
              </a:buClr>
              <a:buFont typeface="Arial" panose="020B0604020202020204" pitchFamily="34" charset="0"/>
              <a:buChar char="►"/>
            </a:pPr>
            <a:endParaRPr lang="en-US" dirty="0">
              <a:latin typeface="adobe-garamond-pro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What’s Next?</a:t>
            </a:r>
          </a:p>
        </p:txBody>
      </p:sp>
    </p:spTree>
    <p:extLst>
      <p:ext uri="{BB962C8B-B14F-4D97-AF65-F5344CB8AC3E}">
        <p14:creationId xmlns:p14="http://schemas.microsoft.com/office/powerpoint/2010/main" val="2929642934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2"/>
  <p:tag name="ARTICULATE_PROJECT_OPE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Title &amp; Bullets">
  <a:themeElements>
    <a:clrScheme name="Custom 1">
      <a:dk1>
        <a:sysClr val="windowText" lastClr="000000"/>
      </a:dk1>
      <a:lt1>
        <a:sysClr val="window" lastClr="FFFFFF"/>
      </a:lt1>
      <a:dk2>
        <a:srgbClr val="002E5F"/>
      </a:dk2>
      <a:lt2>
        <a:srgbClr val="999999"/>
      </a:lt2>
      <a:accent1>
        <a:srgbClr val="0082C0"/>
      </a:accent1>
      <a:accent2>
        <a:srgbClr val="8C1D40"/>
      </a:accent2>
      <a:accent3>
        <a:srgbClr val="719500"/>
      </a:accent3>
      <a:accent4>
        <a:srgbClr val="FFC627"/>
      </a:accent4>
      <a:accent5>
        <a:srgbClr val="FFC82E"/>
      </a:accent5>
      <a:accent6>
        <a:srgbClr val="C0DDEA"/>
      </a:accent6>
      <a:hlink>
        <a:srgbClr val="924813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Value Creation Through Strategic Thinking" id="{1A8E3147-42F5-43D1-9472-60C47FE2C38A}" vid="{B5219198-710B-4064-BC18-45FF7189980E}"/>
    </a:ext>
  </a:extLst>
</a:theme>
</file>

<file path=ppt/theme/theme2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A9E023"/>
      </a:accent1>
      <a:accent2>
        <a:srgbClr val="1FCDB6"/>
      </a:accent2>
      <a:accent3>
        <a:srgbClr val="5F99C9"/>
      </a:accent3>
      <a:accent4>
        <a:srgbClr val="AE65D1"/>
      </a:accent4>
      <a:accent5>
        <a:srgbClr val="D06423"/>
      </a:accent5>
      <a:accent6>
        <a:srgbClr val="DCAB11"/>
      </a:accent6>
      <a:hlink>
        <a:srgbClr val="ADE133"/>
      </a:hlink>
      <a:folHlink>
        <a:srgbClr val="C2EA66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1FEE2289-88FB-467C-9C9A-54F3C85768F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Value Creation Through Strategic Thinking</Template>
  <TotalTime>1192</TotalTime>
  <Pages>0</Pages>
  <Words>612</Words>
  <Characters>0</Characters>
  <Application>Microsoft Office PowerPoint</Application>
  <PresentationFormat>Custom</PresentationFormat>
  <Lines>0</Lines>
  <Paragraphs>65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adobe-garamond-pro</vt:lpstr>
      <vt:lpstr>Akzidenz-Grotesk Pro Bold</vt:lpstr>
      <vt:lpstr>Akzidenz-Grotesk Pro Regular</vt:lpstr>
      <vt:lpstr>Arial</vt:lpstr>
      <vt:lpstr>Calibri</vt:lpstr>
      <vt:lpstr>Century Gothic</vt:lpstr>
      <vt:lpstr>Gill Sans</vt:lpstr>
      <vt:lpstr>Wingdings</vt:lpstr>
      <vt:lpstr>Title &amp; Bullets</vt:lpstr>
      <vt:lpstr>Mesh</vt:lpstr>
      <vt:lpstr>COVAX: What is it and Why Is It Important? </vt:lpstr>
      <vt:lpstr>What is COVAX?</vt:lpstr>
      <vt:lpstr>Vaccine Inequities: Why COVAX is Needed</vt:lpstr>
      <vt:lpstr>Which Countries Can Participate?</vt:lpstr>
      <vt:lpstr>Who is Participating &amp; What Are They Buying?</vt:lpstr>
      <vt:lpstr>What Has Been Ordered So Far?</vt:lpstr>
      <vt:lpstr>COVAX Background</vt:lpstr>
      <vt:lpstr>What Resources are Needed?</vt:lpstr>
      <vt:lpstr>What’s Next?</vt:lpstr>
      <vt:lpstr>PowerPoint Presentation</vt:lpstr>
    </vt:vector>
  </TitlesOfParts>
  <Company>Arizona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Value Creation Through Strategic Thinking</dc:title>
  <dc:subject/>
  <dc:creator>Christopher Danner</dc:creator>
  <cp:keywords/>
  <dc:description/>
  <cp:lastModifiedBy>will humble</cp:lastModifiedBy>
  <cp:revision>107</cp:revision>
  <cp:lastPrinted>2017-10-11T20:30:07Z</cp:lastPrinted>
  <dcterms:created xsi:type="dcterms:W3CDTF">2017-10-09T23:09:32Z</dcterms:created>
  <dcterms:modified xsi:type="dcterms:W3CDTF">2021-02-23T19:29:22Z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BF718B78-F1F9-4504-B587-A102E2147086</vt:lpwstr>
  </property>
  <property fmtid="{D5CDD505-2E9C-101B-9397-08002B2CF9AE}" pid="3" name="ArticulatePath">
    <vt:lpwstr>TEE PowerPoint Studio Template 022318</vt:lpwstr>
  </property>
</Properties>
</file>